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8" r:id="rId3"/>
    <p:sldId id="270" r:id="rId4"/>
    <p:sldId id="257"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599B"/>
    <a:srgbClr val="243044"/>
    <a:srgbClr val="E59629"/>
    <a:srgbClr val="00D200"/>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63"/>
    <p:restoredTop sz="94683"/>
  </p:normalViewPr>
  <p:slideViewPr>
    <p:cSldViewPr snapToGrid="0">
      <p:cViewPr varScale="1">
        <p:scale>
          <a:sx n="106" d="100"/>
          <a:sy n="106" d="100"/>
        </p:scale>
        <p:origin x="732" y="9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4:32.383"/>
    </inkml:context>
    <inkml:brush xml:id="br0">
      <inkml:brushProperty name="width" value="0.035" units="cm"/>
      <inkml:brushProperty name="height" value="0.035" units="cm"/>
      <inkml:brushProperty name="color" value="#FFC114"/>
    </inkml:brush>
  </inkml:definitions>
  <inkml:trace contextRef="#ctx0" brushRef="#br0">0 3 24575,'115'-2'0,"125"4"0,-235-1 0,0-1 0,1 1 0,-1 0 0,0 0 0,0 0 0,0 1 0,0 0 0,0 0 0,0 0 0,0 0 0,0 1 0,7 6 0,-9-6 0,0 0 0,0 0 0,-1 1 0,1-1 0,-1 1 0,0 0 0,0-1 0,-1 1 0,1 0 0,-1 0 0,1 0 0,-1 0 0,-1 1 0,1-1 0,0 0 0,-1 7 0,1 4 0,1 1 0,1-1 0,0 0 0,1-1 0,1 1 0,0-1 0,1 1 0,1-2 0,0 1 0,1-1 0,0 0 0,1 0 0,0-1 0,1-1 0,19 18 0,-25-24 0,-1-1 0,1 1 0,-1 0 0,0 0 0,0 0 0,0 0 0,-1 1 0,0-1 0,2 8 0,-2-7 0,0 0 0,0-1 0,1 1 0,-1 0 0,1-1 0,0 0 0,1 0 0,7 9 0,166 158 0,-99-99 0,-69-62 0,42 50 0,56 87 0,-98-131 0,-2 1 0,0 1 0,-1-1 0,-1 1 0,-1 0 0,0 0 0,-2 0 0,1 35 0,0-16 0,21 90 0,-22-119 0,1 1 0,0-1 0,0 0 0,0 0 0,1 0 0,1 0 0,0 0 0,0-1 0,0 0 0,1 0 0,7 7 0,10 9 0,51 39 0,6 7 0,84 95 0,-143-143 0,26 37 0,-2-3 0,-33-44 0,0-2 0,1 0 0,0 0 0,1-1 0,0-1 0,0 0 0,23 8 0,22 14 0,198 131 0,-234-146 0,0 1 0,40 38 0,0 0 0,-32-33 0,0-2 0,2-1 0,37 14 0,-40-17 0,121 63 0,-135-68 0,0 1 0,-1 0 0,0 1 0,-1 0 0,20 24 0,49 76 0,-58-77 0,-12-20 0,0 0 0,2-2 0,-1 0 0,2 0 0,0-2 0,0 0 0,1 0 0,31 13 0,42 28 0,38 44 0,26 8 0,-134-89 0,-9-7 0,-1-1 0,0 2 0,0 0 0,11 12 0,-17-16 0,-1 0 0,0 0 0,0 0 0,-1 0 0,0 0 0,1 1 0,-2-1 0,1 1 0,-1 0 0,0-1 0,0 1 0,0 0 0,-1 6 0,0 338 0,-3-145 0,5-141 0,0-39 0,-1 0 0,-1 0 0,-2 1 0,-5 30 0,6-51 0,-1-1 0,1 1 0,-1-1 0,0 0 0,-1 0 0,1 0 0,-1 0 0,1 0 0,-1 0 0,0-1 0,0 0 0,-1 1 0,1-1 0,-1 0 0,0 0 0,1-1 0,-1 1 0,-1-1 0,1 0 0,0 0 0,0 0 0,-1-1 0,1 1 0,-1-1 0,-8 1 0,-12 1 0,1-1 0,-1-1 0,-46-5 0,20 1 0,-113 5 0,-109-5 0,189-9 0,52 7 0,-53-3 0,-61 10 0,-111-4 0,242-2 0,-1 0 0,1-2 0,0 1 0,0-2 0,0 0 0,1-1 0,0 0 0,-16-14 0,14 12 0,9 4 0,0 0 0,1 0 0,0 0 0,0 0 0,0-1 0,1 0 0,0-1 0,1 1 0,-1-1 0,1 0 0,1 0 0,0 0 0,0 0 0,0-1 0,1 1 0,-2-18 0,-1-13 0,2-1 0,3-57 0,1 67 0,-1-9 0,-1 21 0,1-1 0,1 1 0,4-23 0,-3 34 0,-1 1 0,1 0 0,0 0 0,1 1 0,-1-1 0,1 0 0,0 1 0,1 0 0,-1-1 0,1 1 0,0 1 0,0-1 0,8-6 0,2 1-136,0 0-1,0 1 1,1 1-1,0 0 1,0 1-1,1 1 1,0 0-1,0 1 0,29-5 1,-27 7-6690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11.857"/>
    </inkml:context>
    <inkml:brush xml:id="br0">
      <inkml:brushProperty name="width" value="0.035" units="cm"/>
      <inkml:brushProperty name="height" value="0.035" units="cm"/>
      <inkml:brushProperty name="color" value="#FFC114"/>
    </inkml:brush>
  </inkml:definitions>
  <inkml:trace contextRef="#ctx0" brushRef="#br0">1155 235 24575,'-1'-12'0,"-1"0"0,-1 0 0,0 0 0,-1 1 0,0 0 0,0-1 0,-1 1 0,-1 1 0,0-1 0,0 1 0,-15-18 0,-4-8 0,23 33 0,0 0 0,-1-1 0,0 1 0,0 0 0,0 0 0,0 1 0,0-1 0,0 1 0,-1-1 0,1 1 0,-1 0 0,0 0 0,0 1 0,0-1 0,-4 0 0,0 0 0,-1 0 0,0 1 0,0 0 0,0 0 0,0 1 0,-14 2 0,-1 1 0,0 2 0,1 0 0,0 2 0,-30 12 0,4 5 0,1 1 0,2 2 0,-50 39 0,83-57 0,1-2 0,0 0 0,-1 0 0,0-2 0,-1 1 0,1-2 0,-21 5 0,-87 10 0,59-14-13,-80-4 0,66-3-1326,55 2-5487</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14.717"/>
    </inkml:context>
    <inkml:brush xml:id="br0">
      <inkml:brushProperty name="width" value="0.035" units="cm"/>
      <inkml:brushProperty name="height" value="0.035" units="cm"/>
      <inkml:brushProperty name="color" value="#FFC114"/>
    </inkml:brush>
  </inkml:definitions>
  <inkml:trace contextRef="#ctx0" brushRef="#br0">751 3 24575,'38'-1'0,"-22"0"0,1 1 0,-1 0 0,26 4 0,-38-3 0,0-1 0,0 2 0,0-1 0,0 0 0,0 1 0,0-1 0,-1 1 0,1 0 0,-1 1 0,1-1 0,-1 0 0,0 1 0,0 0 0,0 0 0,0 0 0,0 0 0,-1 0 0,1 0 0,1 5 0,11 23 0,0 1 0,-3 0 0,-1 1 0,14 68 0,-22-89 0,1 13 0,2-1 0,13 36 0,-3-37 0,-14-21 0,0 0 0,0 1 0,0-1 0,0 0 0,-1 1 0,1 0 0,-1-1 0,1 1 0,-1 0 0,0-1 0,0 1 0,0 0 0,-1 0 0,2 4 0,-3-7 0,1 1 0,-1-1 0,1 1 0,-1-1 0,0 0 0,1 1 0,-1-1 0,1 1 0,-1-1 0,0 0 0,1 0 0,-1 1 0,0-1 0,1 0 0,-1 0 0,0 0 0,1 0 0,-1 0 0,0 0 0,0 0 0,1 0 0,-1 0 0,0 0 0,1 0 0,-1 0 0,0-1 0,1 1 0,-1 0 0,0 0 0,1-1 0,-1 1 0,1 0 0,-2-1 0,-28-13 0,26 12 0,-20-9 0,1 1 0,0-2 0,1 0 0,-24-18 0,38 25 0,0 1 0,1 0 0,-1 0 0,-1 1 0,1 0 0,0 1 0,-1 0 0,0 0 0,1 1 0,-11-1 0,8 1 0,0-1 0,0 0 0,0 0 0,0-1 0,1 0 0,-15-8 0,-46-27 0,-140-54 0,192 87 0,0 1 0,0 1 0,0 0 0,0 2 0,-24 0 0,25 2 0,1-2 0,-1 0 0,1-1 0,-1 0 0,1-2 0,-28-8 0,8-4-30,20 8-415,0 1 0,-31-9 0,27 12-6381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16.897"/>
    </inkml:context>
    <inkml:brush xml:id="br0">
      <inkml:brushProperty name="width" value="0.035" units="cm"/>
      <inkml:brushProperty name="height" value="0.035" units="cm"/>
      <inkml:brushProperty name="color" value="#FFC114"/>
    </inkml:brush>
  </inkml:definitions>
  <inkml:trace contextRef="#ctx0" brushRef="#br0">0 0 24575,'1'2'0,"-1"0"0,1 0 0,0-1 0,0 1 0,0 0 0,0 0 0,0-1 0,0 1 0,0-1 0,1 1 0,-1-1 0,0 1 0,1-1 0,-1 0 0,1 0 0,0 1 0,3 0 0,36 21 0,-34-20 0,189 97 0,-132-66 0,-39-22 0,0 1 0,35 26 0,-42-27 0,-1-1 0,2 0 0,-1-2 0,34 13 0,-16-7 0,57 28 0,31 13 0,-107-51 0,-1 0 0,2-1 0,-1-1 0,0 0 0,1-1 0,17-1 0,-8-2 0,-1 2 0,0 0 0,1 2 0,27 6 0,-24-4-79,0-1-1,1-2 0,56-2 1,-50 0-968,-15-1-5779</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19.477"/>
    </inkml:context>
    <inkml:brush xml:id="br0">
      <inkml:brushProperty name="width" value="0.035" units="cm"/>
      <inkml:brushProperty name="height" value="0.035" units="cm"/>
      <inkml:brushProperty name="color" value="#FFC114"/>
    </inkml:brush>
  </inkml:definitions>
  <inkml:trace contextRef="#ctx0" brushRef="#br0">1482 103 24575,'-36'0'0,"1"1"0,0-2 0,0-1 0,-62-12 0,4-10 0,32 7 0,-1 3 0,0 2 0,-124-7 0,-290 20 0,458 0 0,1 1 0,0 1 0,-1 0 0,1 2 0,-20 7 0,18-6 0,0 0 0,0-2 0,-33 5 0,47-9-99,1 0 2,0 0-1,0 0 1,0 1-1,1-1 1,-1 1 0,0 0-1,0 0 1,0 0 0,1 1-1,-1-1 1,0 1-1,-5 3 1,-1 6-6729</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20.949"/>
    </inkml:context>
    <inkml:brush xml:id="br0">
      <inkml:brushProperty name="width" value="0.035" units="cm"/>
      <inkml:brushProperty name="height" value="0.035" units="cm"/>
      <inkml:brushProperty name="color" value="#FFC114"/>
    </inkml:brush>
  </inkml:definitions>
  <inkml:trace contextRef="#ctx0" brushRef="#br0">1 3 24575,'130'-2'0,"144"5"0,-268-3 7,0 2 0,0-1 0,-1 0 0,1 1 0,0 0 1,-1 0-1,0 1 0,1 0 0,-1 0 0,0 0 0,0 0 0,0 1 0,-1 0 0,0 0 0,1 0 0,4 7 0,-2-2-193,-1 0 1,0 0-1,0 0 0,-1 1 1,-1 0-1,1 0 1,4 21-1,-4-10-6640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24.797"/>
    </inkml:context>
    <inkml:brush xml:id="br0">
      <inkml:brushProperty name="width" value="0.035" units="cm"/>
      <inkml:brushProperty name="height" value="0.035" units="cm"/>
      <inkml:brushProperty name="color" value="#FFC114"/>
    </inkml:brush>
  </inkml:definitions>
  <inkml:trace contextRef="#ctx0" brushRef="#br0">620 129 24575,'-1'-5'0,"0"0"0,1 0 0,-2 0 0,1 1 0,0-1 0,-1 0 0,0 1 0,0-1 0,-1 1 0,1-1 0,-1 1 0,0 0 0,0 0 0,0 0 0,0 1 0,-1-1 0,0 1 0,1 0 0,-1 0 0,0 0 0,-1 0 0,1 1 0,0 0 0,-6-3 0,-2 0 0,-1 0 0,1 1 0,-1 0 0,0 0 0,0 2 0,0 0 0,-25-2 0,-316 7 0,348-2 0,0-1 0,0 0 0,0 1 0,0 0 0,1 1 0,-10 2 0,14-3 0,0-1 0,0 0 0,0 1 0,1-1 0,-1 0 0,0 1 0,1-1 0,-1 1 0,0-1 0,0 1 0,1 0 0,-1-1 0,1 1 0,-1 0 0,1-1 0,-1 1 0,1 0 0,-1 0 0,1-1 0,0 1 0,-1 0 0,1 0 0,0 0 0,0 0 0,-1-1 0,1 1 0,0 0 0,0 0 0,0 0 0,0 0 0,0 0 0,0 0 0,1-1 0,-1 1 0,0 0 0,0 0 0,1 0 0,-1 0 0,0-1 0,1 1 0,-1 0 0,1 0 0,-1-1 0,1 1 0,-1 0 0,1-1 0,-1 1 0,1 0 0,0-1 0,-1 1 0,1-1 0,0 1 0,0-1 0,1 1 0,23 22 0,48 33 0,3 2 0,-32-15 0,-39-36 0,1-1 0,-1 0 0,1 0 0,0 0 0,1-1 0,0 0 0,-1 0 0,2 0 0,-1-1 0,0 0 0,1-1 0,0 1 0,0-2 0,0 1 0,0-1 0,0 0 0,11 1 0,-2-2 20,1 0 0,-1-1 0,0-1 0,0-1 0,25-5 0,-36 6-88,-1 0 1,0-1-1,0 0 1,0 0-1,0 0 1,0-1-1,0 1 1,-1-1-1,1 0 1,-1-1-1,0 1 1,0-1-1,0 0 1,-1 0-1,1 0 1,-1 0-1,0-1 1,0 1-1,0-1 1,-1 0-1,3-6 1,0-5-6759</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31.557"/>
    </inkml:context>
    <inkml:brush xml:id="br0">
      <inkml:brushProperty name="width" value="0.035" units="cm"/>
      <inkml:brushProperty name="height" value="0.035" units="cm"/>
      <inkml:brushProperty name="color" value="#FFC114"/>
    </inkml:brush>
  </inkml:definitions>
  <inkml:trace contextRef="#ctx0" brushRef="#br0">1 2 24575,'89'-1'0,"99"3"0,-183-1 0,0 1 0,0-1 0,0 1 0,0 0 0,0 0 0,0 1 0,-1-1 0,1 1 0,-1 0 0,0 1 0,0-1 0,0 1 0,0-1 0,-1 1 0,1 0 0,3 7 0,-3-6 0,0 1 0,0-1 0,-1 1 0,0 0 0,0 0 0,-1 0 0,1 0 0,-1 0 0,-1 1 0,1-1 0,-1 1 0,1 11 0,-3-17 0,1 1 0,-1 0 0,0 0 0,1 0 0,-1-1 0,0 1 0,0 0 0,0-1 0,0 1 0,0 0 0,0-1 0,-1 0 0,1 1 0,0-1 0,-1 0 0,1 0 0,-1 1 0,1-1 0,-1 0 0,0 0 0,1-1 0,-1 1 0,0 0 0,0-1 0,0 1 0,0-1 0,1 1 0,-1-1 0,0 0 0,-4 0 0,-9 2 0,0-2 0,-29-2 0,29 1 0,0 1-90,1 0 134,0-1 1,1 0-1,-1-1 0,-23-6 1,32 7-124,1-1 0,0 0 0,0 0 1,0 0-1,1 0 0,-1-1 0,0 0 0,1 1 1,0-1-1,-1-1 0,1 1 0,0 0 1,1-1-1,-1 1 0,1-1 0,-1 0 1,1 0-1,-3-8 0,-2-9-6747</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35.248"/>
    </inkml:context>
    <inkml:brush xml:id="br0">
      <inkml:brushProperty name="width" value="0.035" units="cm"/>
      <inkml:brushProperty name="height" value="0.035" units="cm"/>
      <inkml:brushProperty name="color" value="#FFC114"/>
    </inkml:brush>
  </inkml:definitions>
  <inkml:trace contextRef="#ctx0" brushRef="#br0">315 0 24575,'8'10'0,"-1"0"0,0 0 0,0 0 0,-1 1 0,0 0 0,-1 0 0,0 0 0,-1 1 0,-1-1 0,1 1 0,-2 0 0,2 13 0,1 21 0,-2 85 0,-4-110 0,3 18 0,9 61 0,-5-60 0,2 58 0,-8-74 0,1 0 0,1 0 0,8 39 0,17 88 0,-26-147 0,0 0 0,0 0 0,-1 0 0,1 0 0,-1 0 0,0 0 0,0 0 0,0 0 0,0 0 0,-1 1 0,0-1 0,1 0 0,-2 0 0,1 0 0,0-1 0,-1 1 0,0 0 0,-3 6 0,2-7 0,-1 0 0,1 0 0,-1 0 0,1 0 0,-1-1 0,0 1 0,0-1 0,0 0 0,0 0 0,-1 0 0,1-1 0,0 1 0,-1-1 0,1 0 0,-1-1 0,-8 1 0,-39 2 0,-63-5 0,25 0 0,81 2-136,0 0-1,1-1 1,-1 0-1,0 0 1,1-1-1,-1 0 1,1 0-1,0-1 0,-10-5 1,2-2-6690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37.501"/>
    </inkml:context>
    <inkml:brush xml:id="br0">
      <inkml:brushProperty name="width" value="0.035" units="cm"/>
      <inkml:brushProperty name="height" value="0.035" units="cm"/>
      <inkml:brushProperty name="color" value="#FFC114"/>
    </inkml:brush>
  </inkml:definitions>
  <inkml:trace contextRef="#ctx0" brushRef="#br0">626 103 24575,'-9'-2'0,"0"0"0,0 0 0,0-1 0,0 0 0,0 0 0,0-1 0,1 0 0,0-1 0,-13-9 0,-31-14 0,30 21 0,0 0 0,-1 1 0,0 1 0,0 2 0,0 0 0,-1 1 0,-42 3 0,-160 0-1365,204-1-5461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40.002"/>
    </inkml:context>
    <inkml:brush xml:id="br0">
      <inkml:brushProperty name="width" value="0.035" units="cm"/>
      <inkml:brushProperty name="height" value="0.035" units="cm"/>
      <inkml:brushProperty name="color" value="#FFC114"/>
    </inkml:brush>
  </inkml:definitions>
  <inkml:trace contextRef="#ctx0" brushRef="#br0">1 1 24575,'35'-1'0,"50"3"0,-79-1 0,-1-1 0,-1 1 0,1 1 0,0-1 0,0 1 0,0 0 0,-1 0 0,1 0 0,-1 0 0,1 1 0,-1 0 0,0 0 0,7 6 0,153 171 0,-133-140-1365,-22-21-5461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4:41.150"/>
    </inkml:context>
    <inkml:brush xml:id="br0">
      <inkml:brushProperty name="width" value="0.035" units="cm"/>
      <inkml:brushProperty name="height" value="0.035" units="cm"/>
      <inkml:brushProperty name="color" value="#FFC114"/>
    </inkml:brush>
  </inkml:definitions>
  <inkml:trace contextRef="#ctx0" brushRef="#br0">0 405 24575,'75'-1'0,"-1"3"0,0 3 0,112 23 0,87 29 0,-215-49 0,-1-3 0,1-3 0,97-8 0,-145 4 0,1 0 0,-1-1 0,0 0 0,0-1 0,0 0 0,-1 0 0,1-1 0,10-8 0,68-52 0,-85 62 0,1-1 0,-1 0 0,0 1 0,0-1 0,0-1 0,0 1 0,0 0 0,-1-1 0,0 1 0,0-1 0,0 0 0,1-7 0,9-65 0,-4 13 0,2 27-455,1 0 0,33-69 0,-36 89-6371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41.192"/>
    </inkml:context>
    <inkml:brush xml:id="br0">
      <inkml:brushProperty name="width" value="0.035" units="cm"/>
      <inkml:brushProperty name="height" value="0.035" units="cm"/>
      <inkml:brushProperty name="color" value="#FFC114"/>
    </inkml:brush>
  </inkml:definitions>
  <inkml:trace contextRef="#ctx0" brushRef="#br0">703 225 24575,'-6'-1'0,"1"-1"0,-1 0 0,1 0 0,0-1 0,-1 1 0,1-1 0,-8-6 0,-10-5 0,-47-21 0,50 23 0,-1 1 0,0 1 0,-1 0 0,-1 2 0,1 1 0,-1 1 0,0 0 0,-37-3 0,-70-6 0,60 5 0,62 9 19,1-1 0,0 0 0,-1 0 0,1-1 0,0 0 0,-12-7-1,-25-10-1515,27 16-5329</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43.128"/>
    </inkml:context>
    <inkml:brush xml:id="br0">
      <inkml:brushProperty name="width" value="0.035" units="cm"/>
      <inkml:brushProperty name="height" value="0.035" units="cm"/>
      <inkml:brushProperty name="color" value="#FFC114"/>
    </inkml:brush>
  </inkml:definitions>
  <inkml:trace contextRef="#ctx0" brushRef="#br0">1 0 24575,'5'2'0,"-1"-1"0,1 1 0,0 0 0,-1 0 0,1 1 0,-1-1 0,0 1 0,0 0 0,0 0 0,0 1 0,-1-1 0,6 7 0,12 9 0,-7-8 0,0 2 0,-1 0 0,19 24 0,-21-23 0,1-1 0,0 0 0,1-1 0,15 12 0,28 22 0,-49-39 0,-1 0 0,1 0 0,0-1 0,1 0 0,-1-1 0,1 0 0,0 0 0,1 0 0,-1-1 0,1 0 0,0-1 0,0 0 0,0-1 0,0 1 0,13 0 0,44-1 0,69-8 0,-125 5-124,-1-1 0,0 0 0,0-1 0,0 0 0,0-1 0,0 1-1,0-2 1,-1 1 0,0-1 0,14-11 0,-6 4-6702</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45.611"/>
    </inkml:context>
    <inkml:brush xml:id="br0">
      <inkml:brushProperty name="width" value="0.035" units="cm"/>
      <inkml:brushProperty name="height" value="0.035" units="cm"/>
      <inkml:brushProperty name="color" value="#FFC114"/>
    </inkml:brush>
  </inkml:definitions>
  <inkml:trace contextRef="#ctx0" brushRef="#br0">677 202 24575,'-16'0'0,"0"-2"0,0 0 0,0 0 0,0-2 0,1 0 0,-1 0 0,1-2 0,0 0 0,1-1 0,0 0 0,0-1 0,0 0 0,1-1 0,0-1 0,1 0 0,0-1 0,0 0 0,-12-16 0,18 21 0,-1 0 0,0 0 0,0 1 0,-1 0 0,1 1 0,-1 0 0,0 0 0,-1 1 0,1 0 0,0 0 0,-1 1 0,0 0 0,-12-1 0,-16-2 0,-67 3 0,96 2 0,-93 1-1365,79-1-5461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51.013"/>
    </inkml:context>
    <inkml:brush xml:id="br0">
      <inkml:brushProperty name="width" value="0.035" units="cm"/>
      <inkml:brushProperty name="height" value="0.035" units="cm"/>
      <inkml:brushProperty name="color" value="#FFC114"/>
    </inkml:brush>
  </inkml:definitions>
  <inkml:trace contextRef="#ctx0" brushRef="#br0">0 51 24575,'4'0'0,"6"0"0,6-4 0,-1-6 0,2-1 0,3 1 0,1 3 0,2 1 0,1 3 0,-3 6 0,-6 3-8191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53.081"/>
    </inkml:context>
    <inkml:brush xml:id="br0">
      <inkml:brushProperty name="width" value="0.035" units="cm"/>
      <inkml:brushProperty name="height" value="0.035" units="cm"/>
      <inkml:brushProperty name="color" value="#FFC114"/>
    </inkml:brush>
  </inkml:definitions>
  <inkml:trace contextRef="#ctx0" brushRef="#br0">802 253 24575,'-1'-6'0,"0"0"0,-1 1 0,1-1 0,-1 0 0,0 1 0,-1 0 0,1-1 0,-1 1 0,0 0 0,-1 0 0,-7-8 0,2 2 0,0 0 0,-1 1 0,-22-17 0,15 17 0,-1 1 0,-1 1 0,1 0 0,-1 1 0,-1 1 0,-37-6 0,-22-8 0,27 8-99,0 1-1,0 3 1,0 2 0,-1 3-1,-72 4 1,73-1-670,30 0-6057</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56.220"/>
    </inkml:context>
    <inkml:brush xml:id="br0">
      <inkml:brushProperty name="width" value="0.035" units="cm"/>
      <inkml:brushProperty name="height" value="0.035" units="cm"/>
      <inkml:brushProperty name="color" value="#FFC114"/>
    </inkml:brush>
  </inkml:definitions>
  <inkml:trace contextRef="#ctx0" brushRef="#br0">561 0 24575,'-1'35'0,"2"0"0,1 0 0,3 0 0,0-1 0,15 51 0,-11-48 0,-3-1 0,-1 1 0,-2 0 0,-1 1 0,-6 71 0,1-6 0,3-81 0,1-14 0,-1 1 0,0 0 0,0 0 0,-1 0 0,-3 12 0,3-19 0,1 1 0,-1-1 0,0 0 0,0 0 0,0 0 0,-1 0 0,1 0 0,0 0 0,-1 0 0,1-1 0,-1 1 0,0 0 0,1-1 0,-1 1 0,0-1 0,0 0 0,0 1 0,0-1 0,0 0 0,-1 0 0,1 0 0,0-1 0,0 1 0,-1-1 0,-2 1 0,-25 3 0,-1-2 0,0-2 0,-45-4 0,-9 0 0,29 6 0,23 0 0,-51-4 0,77 2 0,-1-1 0,1 0 0,0-1 0,-1 1 0,1-1 0,0-1 0,0 1 0,1-1 0,-1-1 0,0 1 0,1-1 0,-9-6 0,12 5 0,-1 1 0,0-1 0,1 0 0,0 0 0,0 0 0,1 0 0,-1-1 0,1 1 0,0-1 0,1 1 0,-1-1 0,1 0 0,0 1 0,0-1 0,1-6 0,-1-10 0,1 1 0,6-37 0,-6 55-40,1 0 0,0 1 0,0-1 0,0 0-1,0 1 1,0-1 0,1 0 0,-1 1 0,1-1 0,-1 1 0,1 0-1,0 0 1,0 0 0,0 0 0,0 0 0,0 0 0,1 0-1,-1 0 1,1 1 0,-1 0 0,1-1 0,-1 1 0,1 0 0,0 0-1,-1 0 1,1 1 0,0-1 0,0 0 0,0 1 0,0 0-1,0 0 1,-1 0 0,5 0 0,14 0-6786</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00.118"/>
    </inkml:context>
    <inkml:brush xml:id="br0">
      <inkml:brushProperty name="width" value="0.035" units="cm"/>
      <inkml:brushProperty name="height" value="0.035" units="cm"/>
      <inkml:brushProperty name="color" value="#FFC114"/>
    </inkml:brush>
  </inkml:definitions>
  <inkml:trace contextRef="#ctx0" brushRef="#br0">420 52 24575,'-9'-1'0,"0"0"0,1-1 0,-1 0 0,1 0 0,-1-1 0,1 0 0,-14-7 0,13 5 0,-1 1 0,0 0 0,0 1 0,0 0 0,-12-2 0,-35 1 0,-73 5 0,51 1 0,163 40 0,-69-33 0,1-1 0,0 0 0,0-1 0,0-1 0,1-1 0,0 0 0,0-1 0,0-1 0,0 0 0,30 0 0,2-5-1365,-28 2-5461</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12.497"/>
    </inkml:context>
    <inkml:brush xml:id="br0">
      <inkml:brushProperty name="width" value="0.035" units="cm"/>
      <inkml:brushProperty name="height" value="0.035" units="cm"/>
      <inkml:brushProperty name="color" value="#FFC114"/>
    </inkml:brush>
  </inkml:definitions>
  <inkml:trace contextRef="#ctx0" brushRef="#br0">510 58 24575,'-5'-1'0,"-1"0"0,1 0 0,0-1 0,-1 1 0,1-1 0,0-1 0,0 1 0,1-1 0,-8-4 0,-33-14 0,8 15 0,1 2 0,-1 1 0,0 2 0,-46 5 0,-13 0 0,87-4-227,0 0-1,0 1 1,0 1-1,0-1 1,-11 5-1,4-1-6598</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13.877"/>
    </inkml:context>
    <inkml:brush xml:id="br0">
      <inkml:brushProperty name="width" value="0.035" units="cm"/>
      <inkml:brushProperty name="height" value="0.035" units="cm"/>
      <inkml:brushProperty name="color" value="#FFC114"/>
    </inkml:brush>
  </inkml:definitions>
  <inkml:trace contextRef="#ctx0" brushRef="#br0">0 31 24575,'14'1'0,"-1"0"0,0 1 0,-1 1 0,1 0 0,0 1 0,12 6 0,-9-5 0,0 1 0,0-2 0,18 3 0,6-2 0,-1-2 0,1-1 0,0-3 0,71-9 0,-103 8-97,0 0-1,0 0 1,-1-1-1,1 0 1,-1-1-1,0 0 1,1 0-1,-2 0 1,1-1-1,0 0 1,-1 0-1,0 0 0,8-10 1,-5 2-6729</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16.393"/>
    </inkml:context>
    <inkml:brush xml:id="br0">
      <inkml:brushProperty name="width" value="0.035" units="cm"/>
      <inkml:brushProperty name="height" value="0.035" units="cm"/>
      <inkml:brushProperty name="color" value="#FFC114"/>
    </inkml:brush>
  </inkml:definitions>
  <inkml:trace contextRef="#ctx0" brushRef="#br0">1 23 24575,'9'0'0,"1"0"0,-1 0 0,1 1 0,-1 1 0,0 0 0,1 0 0,12 5 0,-16-4 0,-1 0 0,0 0 0,1 1 0,-1-1 0,0 1 0,-1 0 0,1 1 0,-1-1 0,0 1 0,0 0 0,0 0 0,4 7 0,-5-7 0,0-1 0,1 0 0,0 0 0,-1 0 0,1 0 0,1-1 0,-1 1 0,1-1 0,-1 0 0,1-1 0,0 1 0,0-1 0,0 0 0,0 0 0,0 0 0,1-1 0,-1 0 0,9 1 0,11 0 0,-1-1 0,1-1 0,25-3 0,7 0 0,-37 3 0,-11 0 0,1 0 0,0-1 0,-1 1 0,19-5 0,-24 3 0,-1 1 0,1-1 0,-1 1 0,1-1 0,-1 0 0,0-1 0,0 1 0,0 0 0,0-1 0,0 0 0,0 0 0,-1 0 0,1 0 0,-1 0 0,3-6 0,1 0-227,0-1-1,-1 0 1,0 0-1,-1-1 1,5-18-1,-5 9-6598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4:47.178"/>
    </inkml:context>
    <inkml:brush xml:id="br0">
      <inkml:brushProperty name="width" value="0.035" units="cm"/>
      <inkml:brushProperty name="height" value="0.035" units="cm"/>
      <inkml:brushProperty name="color" value="#FFC114"/>
    </inkml:brush>
  </inkml:definitions>
  <inkml:trace contextRef="#ctx0" brushRef="#br0">1304 103 24575,'-132'-2'0,"-139"5"0,265-2 0,0 0 0,-1 0 0,1 1 0,1 0 0,-1 0 0,0 1 0,0 0 0,1 0 0,0 0 0,0 1 0,-1-1 0,2 1 0,-8 7 0,-5 8 0,0 0 0,-15 23 0,-7 8 0,-2-8 0,-58 47 0,-29 29 0,101-92 0,-52 40 0,52-46 0,1 1 0,-43 47 0,58-57 0,0-1 0,-1 0 0,0-1 0,-1 0 0,0-1 0,0-1 0,-1 0 0,-22 8 0,-43 25 0,80-37 0,9-2 0,14-3 0,26-14 0,-30 8 0,0 2 0,1 0 0,0 1 0,32-2 0,-41 4 0,-1 1 0,1-2 0,-1 1 0,0-2 0,0 1 0,-1-1 0,0-1 0,1 0 0,-2 0 0,1-1 0,-1-1 0,9-8 0,24-16 0,-25 19 0,-1-1 0,-1 0 0,14-17 0,-21 20 0,1 1 0,1 0 0,0 0 0,0 1 0,1 1 0,0 0 0,1 0 0,-1 1 0,17-7 0,-9 6 0,-1-1 0,1-1 0,32-23 0,-40 24 0,0 1 0,0 0 0,1 1 0,0 1 0,1 0 0,0 0 0,0 1 0,0 1 0,0 0 0,0 1 0,19-2 0,-19 2 0,1 1 0,0-2 0,-1 0 0,0-1 0,0 0 0,0-1 0,0 0 0,19-14 0,30-13 0,-46 24 0,0 0 0,-1-1 0,-1-1 0,0 0 0,0-1 0,20-24 0,-24 25 0,-1 1 0,2-1 0,-1 2 0,1-1 0,1 2 0,0-1 0,0 2 0,1-1 0,-1 2 0,28-11 0,-10 8 17,0-1 1,41-22-1,-53 22-175,1 2 1,-1 0 0,2 0-1,-1 2 1,1 1-1,0 0 1,0 1-1,22-1 1,-20 5-6669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22.615"/>
    </inkml:context>
    <inkml:brush xml:id="br0">
      <inkml:brushProperty name="width" value="0.035" units="cm"/>
      <inkml:brushProperty name="height" value="0.035" units="cm"/>
      <inkml:brushProperty name="color" value="#FFC114"/>
    </inkml:brush>
  </inkml:definitions>
  <inkml:trace contextRef="#ctx0" brushRef="#br0">1 308 24575,'0'-6'0,"0"0"0,-1-1 0,2 1 0,-1 0 0,1 0 0,0 0 0,0 0 0,1 0 0,0 0 0,0 0 0,0 0 0,0 0 0,1 1 0,0-1 0,1 1 0,-1 0 0,1 0 0,0 0 0,0 1 0,8-7 0,12-13 0,-21 19 0,2 1 0,-1-1 0,0 1 0,1 0 0,0 0 0,0 0 0,0 1 0,1-1 0,-1 1 0,1 1 0,0-1 0,-1 1 0,1 0 0,0 0 0,0 1 0,1-1 0,7 1 0,3-1 0,-1-1 0,0 0 0,0-1 0,-1 0 0,1-2 0,26-12 0,7-3 0,-34 16 0,1 1 0,0 1 0,0 0 0,24-1 0,32-5 0,-26 2 0,1 2 0,-1 2 0,82 6 0,-26 0 0,-63-4 0,-16 0 0,-1 0 0,0 2 0,1 0 0,-1 2 0,0 0 0,0 1 0,-1 2 0,36 12 0,-35-9 0,0-1 0,1-1 0,-1 0 0,2-2 0,-1-1 0,45 2 0,-47-2 0,0 1 0,0 1 0,-1 0 0,1 2 0,32 18 0,-19-10 0,20 10 0,-29-13 0,0-1 0,35 10 0,-51-18 0,0-1 0,-1 1 0,0 1 0,0-1 0,15 12 0,-17-11 0,1 0 0,0 0 0,0-1 0,1 0 0,-1 0 0,1-1 0,14 5 0,5-4-1365,-3-1-5461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26.425"/>
    </inkml:context>
    <inkml:brush xml:id="br0">
      <inkml:brushProperty name="width" value="0.035" units="cm"/>
      <inkml:brushProperty name="height" value="0.035" units="cm"/>
      <inkml:brushProperty name="color" value="#FFC114"/>
    </inkml:brush>
  </inkml:definitions>
  <inkml:trace contextRef="#ctx0" brushRef="#br0">0 132 24575,'8'-2'0,"-1"0"0,1 0 0,-1 0 0,0-1 0,0 0 0,0 0 0,0-1 0,-1 0 0,0 0 0,1 0 0,-1-1 0,-1 0 0,1 0 0,6-9 0,-2 5 0,-1 0 0,1 1 0,1 0 0,12-7 0,-14 11 0,1 1 0,0-1 0,0 2 0,0-1 0,0 1 0,0 1 0,15-1 0,78 5 0,-39 0 0,-22-3 0,-7-1 0,0 2 0,0 1 0,54 11 0,-55-6 0,-26-6 0,0 0 0,1 1 0,-1 0 0,-1 0 0,1 1 0,0 0 0,-1 1 0,1-1 0,12 10 0,-2-1 0,0-1 0,1-1 0,35 14 0,-38-18 0,-15-5 0,1-1 0,-1 1 0,1 0 0,-1-1 0,1 1 0,-1 0 0,1 0 0,-1 0 0,0 0 0,1 0 0,-1 1 0,0-1 0,0 0 0,0 0 0,0 1 0,0-1 0,0 1 0,0-1 0,-1 1 0,1-1 0,0 1 0,-1-1 0,1 1 0,-1 0 0,0-1 0,1 1 0,-1 0 0,0-1 0,0 1 0,0 0 0,0-1 0,-1 1 0,1 0 0,0-1 0,-1 1 0,1 0 0,-1-1 0,1 1 0,-1-1 0,0 1 0,0-1 0,1 1 0,-1-1 0,0 0 0,-3 3 0,-5 8 0,0 0 0,-2 0 0,1-1 0,-14 10 0,12-10 0,-19 20 0,19-18 0,-2 0 0,-24 19 0,33-28 0,-1-1 0,0 0 0,0 0 0,0 0 0,0-1 0,-1 1 0,1-2 0,-1 1 0,1-1 0,-1 0 0,-7 1 0,-39-3 0,1-1 0,-84-16 0,124 16 0,7 2 0,-20-4 0,0 0 0,-47-16 0,64 17 0,1 0 0,-1-1 0,1 0 0,0 0 0,0-1 0,0 0 0,0 0 0,1-1 0,0 1 0,0-1 0,1-1 0,-10-12 0,-12-26-1365,16 29-5461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37.410"/>
    </inkml:context>
    <inkml:brush xml:id="br0">
      <inkml:brushProperty name="width" value="0.035" units="cm"/>
      <inkml:brushProperty name="height" value="0.035" units="cm"/>
      <inkml:brushProperty name="color" value="#FFC114"/>
    </inkml:brush>
  </inkml:definitions>
  <inkml:trace contextRef="#ctx0" brushRef="#br0">859 1 24575,'0'11'0,"-1"1"0,-1-1 0,0 1 0,0-1 0,-2 0 0,1 0 0,-1 0 0,-1 0 0,0 0 0,0-1 0,-14 19 0,19-28 0,-44 77 0,4 1 0,-31 90 0,54-129 0,-23 40 0,-16 36 0,23-40 0,19-47 0,-18 57 0,16-24 0,5-17 0,-19 49 0,4-37 0,18-43 0,1-1 0,1 1 0,1 1 0,0-1 0,0 1 0,2 0 0,-4 30 0,-2 10 0,8-49 0,-1-1 0,1 0 0,-1 1 0,1-1 0,1 1 0,-1 0 0,1-1 0,0 1 0,1 0 0,-1-1 0,1 1 0,0-1 0,0 1 0,1-1 0,-1 1 0,1-1 0,1 0 0,-1 0 0,5 8 0,23 25 0,44 79 0,-67-102 0,0 0 0,0 0 0,-2 1 0,0 0 0,-1 0 0,0 0 0,-1 0 0,-1 1 0,0 19 0,-2-15 0,1 12 0,-2 0 0,-10 61 0,9-82 0,-1-1 0,-1 0 0,0 0 0,0-1 0,-1 1 0,0-1 0,-1 0 0,0 0 0,-1-1 0,0 0 0,0 0 0,-10 8 0,-18 22 0,1 1 0,1 2 0,-27 49 0,-11 12 0,58-81 0,1 0 0,0 0 0,2 1 0,-9 29 0,-8 17 0,17-43 0,1 1 0,-8 47 0,-5 13 0,19-74 0,0 0 0,0 0 0,1 0 0,1 1 0,0-1 0,1 0 0,1 1 0,0-1 0,0 0 0,5 19 0,-4-29 0,-1-1 0,1 1 0,0-1 0,0 0 0,0 1 0,0-1 0,0 0 0,0 0 0,1-1 0,-1 1 0,0 0 0,1-1 0,0 1 0,-1-1 0,1 0 0,0 0 0,0 0 0,-1 0 0,5 0 0,66 10 0,-36-7 0,-14 1 0,43 17 0,-51-15 0,1-2 0,0 0 0,1 0 0,-1-2 0,30 3 0,53-7-1365,-77 1-5461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4:35.466"/>
    </inkml:context>
    <inkml:brush xml:id="br0">
      <inkml:brushProperty name="width" value="0.035" units="cm"/>
      <inkml:brushProperty name="height" value="0.035" units="cm"/>
      <inkml:brushProperty name="color" value="#FFC114"/>
    </inkml:brush>
  </inkml:definitions>
  <inkml:trace contextRef="#ctx0" brushRef="#br0">1 480 24575,'4'-1'0,"1"1"0,0-1 0,0 0 0,0 0 0,-1 0 0,1-1 0,-1 0 0,1 0 0,-1 0 0,1 0 0,-1-1 0,0 1 0,0-1 0,-1 0 0,1-1 0,6-6 0,3-6 0,0 0 0,18-31 0,-9 13 0,-2 9 0,2 0 0,1 2 0,1 0 0,1 1 0,1 2 0,47-29 0,27-22 0,-91 64 0,-1 0 0,1 0 0,0 1 0,1 0 0,0 0 0,0 1 0,0 1 0,0 0 0,1 0 0,-1 1 0,1 0 0,0 1 0,0 0 0,21 0 0,431 1 0,-210 4 0,-243-4 0,-1 1 0,0 1 0,1-1 0,-1 2 0,0-1 0,1 1 0,-1 1 0,0 0 0,0 0 0,14 8 0,-15-8 0,1 1 0,-1-1 0,1-1 0,0 1 0,0-1 0,11 0 0,37 11 0,-41-4-1365,-5 2-5461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4:37.040"/>
    </inkml:context>
    <inkml:brush xml:id="br0">
      <inkml:brushProperty name="width" value="0.035" units="cm"/>
      <inkml:brushProperty name="height" value="0.035" units="cm"/>
      <inkml:brushProperty name="color" value="#FFC114"/>
    </inkml:brush>
  </inkml:definitions>
  <inkml:trace contextRef="#ctx0" brushRef="#br0">961 2 24575,'-135'-1'0,"-148"3"0,268 0 0,0 0 0,0 2 0,0-1 0,1 2 0,0 0 0,0 0 0,0 2 0,1-1 0,0 2 0,0 0 0,0 0 0,1 1 0,1 1 0,-1 0 0,-12 15 0,-75 66 0,-16 16 0,29-23-1365,71-70-5461</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40.330"/>
    </inkml:context>
    <inkml:brush xml:id="br0">
      <inkml:brushProperty name="width" value="0.035" units="cm"/>
      <inkml:brushProperty name="height" value="0.035" units="cm"/>
      <inkml:brushProperty name="color" value="#FFC114"/>
    </inkml:brush>
  </inkml:definitions>
  <inkml:trace contextRef="#ctx0" brushRef="#br0">1 231 24575,'1'-6'0,"0"-1"0,0 0 0,1 1 0,0-1 0,0 1 0,1-1 0,0 1 0,0 0 0,0 0 0,1 1 0,0-1 0,0 1 0,6-7 0,11-11 0,34-29 0,-51 49 0,3-4 0,1 1 0,-1 0 0,1 1 0,0 0 0,1 0 0,-1 0 0,1 1 0,0 1 0,0-1 0,0 2 0,0-1 0,1 1 0,-1 1 0,1-1 0,0 2 0,-1-1 0,1 1 0,11 2 0,50-1 0,-16-1 0,1 3 0,65 12 0,-85-8 0,3-1 0,-1 3 0,0 1 0,45 18 0,26 20 0,379 180 0,-422-195 0,1-2 0,96 29 0,147 26 0,-117-35 0,-82-33 0,-149-19 0,-24 0 0,0-2 0,-100-20 0,-155-64 0,-7-2 0,262 75 0,1-1 0,-80-8 0,66 16 0,-165-9 0,173 17 0,1-4 0,-68-10 0,78 4 0,-73-22 0,-15 4-1365,126 22-5461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42.900"/>
    </inkml:context>
    <inkml:brush xml:id="br0">
      <inkml:brushProperty name="width" value="0.035" units="cm"/>
      <inkml:brushProperty name="height" value="0.035" units="cm"/>
      <inkml:brushProperty name="color" value="#FFC114"/>
    </inkml:brush>
  </inkml:definitions>
  <inkml:trace contextRef="#ctx0" brushRef="#br0">2166 299 24575,'-24'-1'0,"1"-2"0,-1 0 0,1-2 0,-26-8 0,24 6 0,0 1 0,-1 1 0,-32-2 0,-210-12 0,-182 11 0,259 10 0,175-2 0,0 1 0,1 0 0,-1 0 0,1 2 0,-1 0 0,1 1 0,0 0 0,0 1 0,1 1 0,-17 9 0,8-4 0,-1-1 0,-1-2 0,0 0 0,0-1 0,0-1 0,-1-2 0,-27 2 0,-189-5 0,116-4 0,118 3 5,1-1 0,-1 0 0,1 0-1,-1-1 1,1 0 0,0 0 0,0-1 0,0 0-1,0 0 1,0-1 0,1 0 0,-1 0 0,1 0-1,0-1 1,0 0 0,1 0 0,-1 0-1,1-1 1,0 0 0,1 0 0,-1 0 0,1-1-1,0 1 1,-3-9 0,-1-3-170,1 0 0,0 0 0,1-1 0,1 0 0,1 0 0,1 0 0,0 0 0,1-29 0,2 27-6661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6:48.310"/>
    </inkml:context>
    <inkml:brush xml:id="br0">
      <inkml:brushProperty name="width" value="0.035" units="cm"/>
      <inkml:brushProperty name="height" value="0.035" units="cm"/>
      <inkml:brushProperty name="color" value="#FFC114"/>
    </inkml:brush>
  </inkml:definitions>
  <inkml:trace contextRef="#ctx0" brushRef="#br0">108 0 24575,'7'1'0,"0"0"0,0 0 0,0 1 0,0 0 0,-1 0 0,1 1 0,-1 0 0,1 0 0,-1 0 0,0 1 0,0 0 0,-1 0 0,1 0 0,-1 1 0,8 8 0,-6-5 0,0 0 0,0 0 0,0 1 0,-1 0 0,0 1 0,-1-1 0,0 1 0,0 0 0,3 13 0,-2 9 0,-2 1 0,-1-1 0,-2 1 0,-1 0 0,-5 36 0,1 30 0,4-48 0,-11 80 0,8-110 0,-2 0 0,0-1 0,-2 1 0,0-1 0,-1 0 0,-16 28 0,-28 52 0,38-69 0,-2 0 0,-1-1 0,-2 0 0,-27 33 0,41-56 0,-1 0 0,1 1 0,1 0 0,-1 0 0,1 0 0,1 1 0,-1-1 0,2 1 0,-1 0 0,1 0 0,0 0 0,0 11 0,0 15 0,5 68 0,1-28 0,-5-65 0,1 1 0,1-1 0,0 1 0,0-1 0,1 0 0,1 0 0,0 0 0,0 0 0,0 0 0,2 0 0,-1-1 0,1 0 0,0 0 0,1 0 0,0-1 0,8 10 0,3 2 0,-12-13 0,0 0 0,1-1 0,0 0 0,0 1 0,0-2 0,1 1 0,0-1 0,0 0 0,0 0 0,10 4 0,7 0 0,1-1 0,0-1 0,0-2 0,0 0 0,1-1 0,0-2 0,-1-1 0,45-3 0,-41 3 0,-1 2 0,32 6 0,-30-4 0,50 2 0,-69-7 0,0 0 0,0-1 0,0-1 0,0 1 0,0-2 0,0 0 0,0 0 0,-1-1 0,0 0 0,12-6 0,-3-3 0,0 0 0,-1-1 0,32-30 0,12-26 0,-47 52 0,1 0 0,0 1 0,36-30 0,-37 38-1365,0 3-5461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7:45.906"/>
    </inkml:context>
    <inkml:brush xml:id="br0">
      <inkml:brushProperty name="width" value="0.035" units="cm"/>
      <inkml:brushProperty name="height" value="0.035" units="cm"/>
      <inkml:brushProperty name="color" value="#FFC114"/>
    </inkml:brush>
  </inkml:definitions>
  <inkml:trace contextRef="#ctx0" brushRef="#br0">491 1 24575,'-5'1'0,"0"1"0,1 0 0,-1 0 0,0 1 0,1 0 0,-1-1 0,1 2 0,0-1 0,0 0 0,0 1 0,1 0 0,-1-1 0,1 2 0,-5 5 0,-6 6 0,-21 23 0,-56 77 0,68-70 0,20-39 0,0 1 0,-1-1 0,1 0 0,-1 0 0,-1-1 0,0 1 0,-9 10 0,6-11 0,1 1 0,-1 0 0,1 0 0,1 1 0,-1 0 0,1 0 0,1 0 0,-1 1 0,1 0 0,1 0 0,0 0 0,-5 15 0,3-3 0,-2 0 0,-1 0 0,-15 26 0,-6 16 0,1-29 0,26-32 0,0 1 0,1-1 0,-1 0 0,1 1 0,0 0 0,-1-1 0,1 1 0,0 0 0,1 0 0,-1 0 0,0 0 0,1 1 0,0-1 0,-1 4 0,2-5 0,1-1 0,-1 0 0,1 0 0,-1 0 0,1 0 0,0 1 0,0-1 0,-1 0 0,1 0 0,0 0 0,0-1 0,0 1 0,0 0 0,0 0 0,0 0 0,1-1 0,-1 1 0,0-1 0,0 1 0,0-1 0,1 1 0,0 0 0,37 10 0,-27-8 0,10 2 0,1-1 0,1-2 0,-1 0 0,40-2 0,-36 0 0,-1 0 0,0 2 0,34 5 0,60 14-1365,-104-15-5461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7:47.563"/>
    </inkml:context>
    <inkml:brush xml:id="br0">
      <inkml:brushProperty name="width" value="0.035" units="cm"/>
      <inkml:brushProperty name="height" value="0.035" units="cm"/>
      <inkml:brushProperty name="color" value="#FFC114"/>
    </inkml:brush>
  </inkml:definitions>
  <inkml:trace contextRef="#ctx0" brushRef="#br0">1 178 24575,'1'-2'0,"-1"-1"0,1 0 0,0 0 0,1 0 0,-1 0 0,1 1 0,-1-1 0,1 1 0,0-1 0,0 1 0,4-4 0,11-18 0,-16 18 0,2 1 0,-1-1 0,0 1 0,1 0 0,0 0 0,0 0 0,1 1 0,-1-1 0,1 1 0,0-1 0,0 1 0,1 0 0,-1 1 0,1-1 0,0 1 0,0 0 0,0 0 0,0 1 0,0-1 0,1 1 0,-1 0 0,1 0 0,0 1 0,9-2 0,59-7 0,0 2 0,106 2 0,-133 6 0,-16-1 0,-1 2 0,42 6 0,-61-5 0,0 0 0,-1 1 0,1 1 0,-1-1 0,0 2 0,0-1 0,-1 2 0,1-1 0,-1 1 0,12 10 0,15 15-1365,-19-17-5461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4:48.774"/>
    </inkml:context>
    <inkml:brush xml:id="br0">
      <inkml:brushProperty name="width" value="0.035" units="cm"/>
      <inkml:brushProperty name="height" value="0.035" units="cm"/>
      <inkml:brushProperty name="color" value="#FFC114"/>
    </inkml:brush>
  </inkml:definitions>
  <inkml:trace contextRef="#ctx0" brushRef="#br0">0 248 24575,'124'2'0,"132"-5"0,-252 3 4,0-1 0,0 0 0,1 0-1,-1 0 1,0 0 0,0 0 0,0-1 0,0 0-1,0 0 1,0 0 0,-1 0 0,1-1 0,-1 1-1,1-1 1,-1 0 0,0 0 0,0 0 0,0-1-1,-1 1 1,1-1 0,-1 1 0,0-1 0,0 0-1,0 0 1,0 0 0,-1 0 0,1 0 0,0-6-1,2-10-240,-1 0 0,-1 0 0,-1 0-1,-2-35 1,1 46-52,0-13-6537</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7:49.743"/>
    </inkml:context>
    <inkml:brush xml:id="br0">
      <inkml:brushProperty name="width" value="0.035" units="cm"/>
      <inkml:brushProperty name="height" value="0.035" units="cm"/>
      <inkml:brushProperty name="color" value="#FFC114"/>
    </inkml:brush>
  </inkml:definitions>
  <inkml:trace contextRef="#ctx0" brushRef="#br0">3 155 24575,'0'-10'0,"0"1"0,1 0 0,0-1 0,0 1 0,1 0 0,0 0 0,0 0 0,7-15 0,-7 20 0,1 0 0,-1 1 0,1-1 0,-1 1 0,1 0 0,0-1 0,1 1 0,-1 1 0,0-1 0,1 0 0,-1 1 0,1 0 0,0 0 0,0 0 0,0 0 0,0 0 0,0 1 0,0 0 0,0 0 0,9-1 0,17-1 0,-1 2 0,1 1 0,-1 2 0,1 0 0,-1 2 0,0 1 0,0 2 0,36 13 0,-31-13 0,-27-6 0,0 1 0,0-1 0,0 1 0,0 0 0,0 1 0,-1-1 0,1 1 0,-1 1 0,10 6 0,-15-10 0,-1 1 0,1 0 0,-1-1 0,1 1 0,-1 0 0,0-1 0,0 1 0,1 0 0,-1-1 0,0 1 0,0 0 0,0 0 0,0-1 0,0 1 0,0 0 0,0 0 0,0-1 0,0 1 0,0 0 0,0 0 0,0-1 0,0 1 0,-1 0 0,1 0 0,0-1 0,-1 1 0,1 0 0,0-1 0,-1 1 0,1 0 0,-1-1 0,1 1 0,-1-1 0,1 1 0,-1-1 0,1 1 0,-1-1 0,-1 1 0,-31 25 0,21-19 0,-1 3 0,-7 7 0,-1-2 0,-27 15 0,39-25 0,0-1 0,0 0 0,-1-1 0,0 0 0,1-1 0,-1 0 0,0 0 0,0-1 0,-11 0 0,-179-6 0,197 5-59,1 0 0,0-1-1,-1 1 1,1 0-1,0-1 1,0 0 0,0 0-1,0 1 1,0-1 0,0 0-1,0-1 1,0 1 0,0 0-1,0-1 1,0 1-1,1-1 1,-1 1 0,0-1-1,1 0 1,0 1 0,-1-1-1,-1-4 1,-3-10-6767</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7:51.879"/>
    </inkml:context>
    <inkml:brush xml:id="br0">
      <inkml:brushProperty name="width" value="0.035" units="cm"/>
      <inkml:brushProperty name="height" value="0.035" units="cm"/>
      <inkml:brushProperty name="color" value="#FFC114"/>
    </inkml:brush>
  </inkml:definitions>
  <inkml:trace contextRef="#ctx0" brushRef="#br0">541 0 24575,'-480'0'0,"435"5"-1365,29 0-5461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7:53.864"/>
    </inkml:context>
    <inkml:brush xml:id="br0">
      <inkml:brushProperty name="width" value="0.035" units="cm"/>
      <inkml:brushProperty name="height" value="0.035" units="cm"/>
      <inkml:brushProperty name="color" value="#FFC114"/>
    </inkml:brush>
  </inkml:definitions>
  <inkml:trace contextRef="#ctx0" brushRef="#br0">450 1 24575,'-11'0'0,"0"0"0,0 1 0,0 1 0,0 0 0,0 0 0,0 1 0,1 1 0,-1-1 0,1 2 0,0 0 0,0 0 0,-16 11 0,1 0-170,-2-2-1,0 0 0,0-2 1,-1-1-1,-1-2 0,0 0 1,-53 8-1,61-15-6655</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7:56.802"/>
    </inkml:context>
    <inkml:brush xml:id="br0">
      <inkml:brushProperty name="width" value="0.035" units="cm"/>
      <inkml:brushProperty name="height" value="0.035" units="cm"/>
      <inkml:brushProperty name="color" value="#FFC114"/>
    </inkml:brush>
  </inkml:definitions>
  <inkml:trace contextRef="#ctx0" brushRef="#br0">203 0 24575,'-3'20'0,"0"-1"0,0 0 0,-2 0 0,-1-1 0,0 0 0,-1 1 0,-16 28 0,-3 11 0,-5 12 0,15-34 0,0 1 0,-16 65 0,23-62 0,3 0 0,1 0 0,0 63 0,5-81 0,-1-13 0,1 0 0,0 0 0,1 0 0,0 0 0,3 12 0,-4-19 0,1 0 0,0 0 0,0 1 0,0-1 0,0 0 0,0 0 0,1 0 0,-1 0 0,1-1 0,-1 1 0,1 0 0,0 0 0,-1-1 0,1 1 0,0-1 0,0 0 0,0 0 0,0 1 0,0-1 0,1-1 0,-1 1 0,0 0 0,0 0 0,1-1 0,2 1 0,13 1 0,1 0 0,28-2 0,-33 0 0,-1 0 0,1 0 0,0 1 0,-1 1 0,1 0 0,23 7 0,-13 1-1365,-2-2-5461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00.395"/>
    </inkml:context>
    <inkml:brush xml:id="br0">
      <inkml:brushProperty name="width" value="0.035" units="cm"/>
      <inkml:brushProperty name="height" value="0.035" units="cm"/>
      <inkml:brushProperty name="color" value="#FFC114"/>
    </inkml:brush>
  </inkml:definitions>
  <inkml:trace contextRef="#ctx0" brushRef="#br0">112 131 24575,'0'-7'0,"0"1"0,0-1 0,1 1 0,0-1 0,0 1 0,0-1 0,1 1 0,0-1 0,0 1 0,1 0 0,5-10 0,-5 13 0,-1-1 0,2 1 0,-1 0 0,0 0 0,0 0 0,1 1 0,0-1 0,-1 1 0,1 0 0,0 0 0,0 0 0,0 1 0,0-1 0,1 1 0,-1 0 0,0 0 0,1 0 0,7 0 0,23-1 0,0 1 0,45 4 0,-63-2 0,0 1 0,0 1 0,0 1 0,0 1 0,-1 0 0,26 12 0,-21-4 0,-1 1 0,0 1 0,-1 1 0,-1 0 0,21 25 0,-35-35 0,0 0 0,0 0 0,-1 0 0,0 0 0,0 1 0,0-1 0,-1 1 0,0 0 0,0 0 0,-1 0 0,1 11 0,-1-12 0,-1 1 0,1-1 0,1 0 0,-1 1 0,1-1 0,0 0 0,0 0 0,1 0 0,0 0 0,0 0 0,0-1 0,1 1 0,0-1 0,0 0 0,6 6 0,-3-5 0,18 18 0,-25-24 0,0 0 0,0 0 0,0 0 0,0 1 0,0-1 0,0 0 0,0 0 0,0 0 0,0 0 0,0 0 0,0 1 0,0-1 0,0 0 0,0 0 0,0 0 0,0 0 0,-1 1 0,1-1 0,0 0 0,0 0 0,0 0 0,0 0 0,0 0 0,0 0 0,0 1 0,0-1 0,-1 0 0,1 0 0,0 0 0,0 0 0,0 0 0,0 0 0,0 0 0,-1 0 0,1 0 0,0 0 0,0 0 0,0 0 0,0 0 0,-1 0 0,1 0 0,0 0 0,0 0 0,0 0 0,0 0 0,-1 0 0,1 0 0,0 0 0,0 0 0,-25-3 0,-19-5 0,1 3 0,-1 2 0,-61 3 0,-42-3 0,137 2 0,0-1 0,1-1 0,-1 1 0,1-2 0,-1 1 0,-9-6 0,10 4 0,-1 1 0,0 0 0,0 1 0,0 0 0,-18-3 0,-41 6 0,55 1 0,1 0 0,-1-1 0,1-1 0,-1 0 0,-18-4 0,31 5 0,0-1 0,1 1 0,-1 0 0,0 0 0,0-1 0,1 1 0,-1 0 0,0-1 0,1 1 0,-1 0 0,1-1 0,-1 1 0,0-1 0,1 1 0,-1-1 0,1 0 0,-1 1 0,1-1 0,0 1 0,-1-1 0,1 0 0,-1 1 0,1-1 0,0 0 0,0 0 0,-1 1 0,1-1 0,0 0 0,0 0 0,0 1 0,0-1 0,0 0 0,0 0 0,0 1 0,0-1 0,0 0 0,0 0 0,1 1 0,-1-1 0,0 0 0,0 0 0,1 1 0,-1-1 0,0 0 0,1 1 0,-1-1 0,1 1 0,0-2 0,32-37 0,-21 27 0,31-51 0,-31 43 0,1 1 0,25-29 0,-18 19-1365,-13 15-5461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03.195"/>
    </inkml:context>
    <inkml:brush xml:id="br0">
      <inkml:brushProperty name="width" value="0.035" units="cm"/>
      <inkml:brushProperty name="height" value="0.035" units="cm"/>
      <inkml:brushProperty name="color" value="#FFC114"/>
    </inkml:brush>
  </inkml:definitions>
  <inkml:trace contextRef="#ctx0" brushRef="#br0">846 1 24575,'-44'58'0,"36"-46"0,0-1 0,0 0 0,-1 0 0,-15 14 0,14-16 0,1 1 0,0 1 0,1 0 0,0 0 0,-7 13 0,10-15 0,0 0 0,0-1 0,-1 1 0,0-1 0,-1-1 0,1 1 0,-1-1 0,-1-1 0,0 1 0,0-1 0,-14 8 0,9-8 0,0-1 0,-1 0 0,0-1 0,0-1 0,0 0 0,0-1 0,-17 0 0,-108-4 0,53-2 0,72 5 0,0-1 0,1-1 0,-1-1 0,0 0 0,1 0 0,-24-8 0,31 7 0,1 1 0,0-1 0,0 0 0,0-1 0,0 1 0,0-1 0,1 0 0,0 0 0,0 0 0,0-1 0,0 0 0,0 1 0,1-1 0,0 0 0,0-1 0,1 1 0,-1-1 0,-1-6 0,-33-77-1365,30 75-5461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07.706"/>
    </inkml:context>
    <inkml:brush xml:id="br0">
      <inkml:brushProperty name="width" value="0.035" units="cm"/>
      <inkml:brushProperty name="height" value="0.035" units="cm"/>
      <inkml:brushProperty name="color" value="#FFC114"/>
    </inkml:brush>
  </inkml:definitions>
  <inkml:trace contextRef="#ctx0" brushRef="#br0">3 0 24575,'1'24'0,"2"-1"0,0 0 0,1-1 0,10 28 0,-7-25 0,-1 0 0,-1 1 0,3 28 0,-5 38 0,-8 99 0,2-176 0,0 0 0,-1 0 0,-10 24 0,7-21 0,1 1 0,-7 29 0,12-44 0,1 1 0,-1-1 0,1 0 0,0 1 0,0-1 0,0 0 0,1 1 0,0-1 0,-1 0 0,2 1 0,-1-1 0,0 0 0,1 0 0,0 0 0,-1 0 0,4 4 0,-2-4 0,1-1 0,-1 0 0,0 0 0,1 0 0,-1-1 0,1 1 0,0-1 0,0 0 0,0 0 0,0 0 0,0-1 0,1 1 0,-1-1 0,0 0 0,1 0 0,-1 0 0,8-1 0,11 1 0,1-1 0,27-3 0,-13 0 0,-13 3-1365,-3-1-5461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09.709"/>
    </inkml:context>
    <inkml:brush xml:id="br0">
      <inkml:brushProperty name="width" value="0.035" units="cm"/>
      <inkml:brushProperty name="height" value="0.035" units="cm"/>
      <inkml:brushProperty name="color" value="#FFC114"/>
    </inkml:brush>
  </inkml:definitions>
  <inkml:trace contextRef="#ctx0" brushRef="#br0">1 77 24575,'10'-1'0,"-1"0"0,1-1 0,0 0 0,0-1 0,-1 0 0,0-1 0,1 0 0,-1-1 0,11-7 0,-10 6 0,0 1 0,1 0 0,0 0 0,0 1 0,0 0 0,22-4 0,85 6-196,-87 3-973,-10-1-5657</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10.881"/>
    </inkml:context>
    <inkml:brush xml:id="br0">
      <inkml:brushProperty name="width" value="0.035" units="cm"/>
      <inkml:brushProperty name="height" value="0.035" units="cm"/>
      <inkml:brushProperty name="color" value="#FFC114"/>
    </inkml:brush>
  </inkml:definitions>
  <inkml:trace contextRef="#ctx0" brushRef="#br0">127 0 24575,'-4'0'0,"-6"0"0,-6 0 0,1 4 0,-2 2 0,-3-1 0,3 4 0,4 4 0,4 4 0,3 0-8191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15.129"/>
    </inkml:context>
    <inkml:brush xml:id="br0">
      <inkml:brushProperty name="width" value="0.035" units="cm"/>
      <inkml:brushProperty name="height" value="0.035" units="cm"/>
      <inkml:brushProperty name="color" value="#FFC114"/>
    </inkml:brush>
  </inkml:definitions>
  <inkml:trace contextRef="#ctx0" brushRef="#br0">0 177 24575,'6'0'0,"0"-1"0,0 0 0,0 0 0,-1-1 0,1 1 0,-1-1 0,1-1 0,-1 1 0,1-1 0,-1 0 0,6-4 0,55-46 0,-18 13 0,-37 33 9,0 0 1,1 0-1,0 1 0,0 1 0,1 0 1,-1 0-1,1 2 0,0-1 0,14 0 0,10 0-410,71 3-1,-76 2-252,-16-1-6172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4:52.019"/>
    </inkml:context>
    <inkml:brush xml:id="br0">
      <inkml:brushProperty name="width" value="0.035" units="cm"/>
      <inkml:brushProperty name="height" value="0.035" units="cm"/>
      <inkml:brushProperty name="color" value="#FFC114"/>
    </inkml:brush>
  </inkml:definitions>
  <inkml:trace contextRef="#ctx0" brushRef="#br0">640 46 24575,'-6'2'0,"0"0"0,1 1 0,-1-1 0,1 1 0,-1 0 0,1 0 0,0 1 0,-9 7 0,2-1 0,-20 14 0,1 1 0,-27 30 0,33-34 0,0-1 0,-1-1 0,-31 17 0,-42 30 0,18-7 0,42-32 0,-43 39 0,81-65 0,0-1 0,0 1 0,0 0 0,0 0 0,0-1 0,0 1 0,0 0 0,1 0 0,-1 0 0,0 0 0,1 0 0,-1 0 0,0 0 0,1 1 0,-1-1 0,1 0 0,0 0 0,-1 0 0,1 1 0,0-1 0,0 0 0,0 0 0,0 1 0,0 1 0,1-2 0,-1 0 0,1 0 0,0 0 0,0 0 0,0 0 0,0 0 0,0 0 0,0-1 0,0 1 0,1 0 0,-1-1 0,0 1 0,0-1 0,0 1 0,1-1 0,-1 1 0,0-1 0,3 0 0,11 3 0,0-2 0,0 0 0,16-1 0,-24-1 0,71 1 0,78-3 0,-136-1 0,1-1 0,-1 0 0,1-2 0,-2 0 0,1-1 0,20-13 0,44-16 0,-35 21 0,1 2 0,0 3 0,58-6 0,-96 14 0,0-1 0,-1 1 0,1-2 0,-1 0 0,0 0 0,-1-1 0,1 0 0,-1-1 0,0 0 0,15-15 0,-8 9 0,-1 0 0,25-13 0,-1 4 0,-22 11 0,1 1 0,0 0 0,27-8 0,-37 16 0,0-1 0,0 0 0,-1-1 0,0 0 0,1 0 0,-2 0 0,1-1 0,0 0 0,-1-1 0,7-6 0,-10 7 0,0 0 0,-1 0 0,0 0 0,0 0 0,0-1 0,0 1 0,-1-1 0,0 0 0,0 1 0,-1-1 0,1 0 0,-1 0 0,-1 0 0,1 0 0,-1-12 0,-1-7-1365,0 3-5461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18.300"/>
    </inkml:context>
    <inkml:brush xml:id="br0">
      <inkml:brushProperty name="width" value="0.035" units="cm"/>
      <inkml:brushProperty name="height" value="0.035" units="cm"/>
      <inkml:brushProperty name="color" value="#FFC114"/>
    </inkml:brush>
  </inkml:definitions>
  <inkml:trace contextRef="#ctx0" brushRef="#br0">0 204 24575,'0'-11'0,"1"1"0,0 0 0,1-1 0,0 1 0,0 0 0,1 0 0,0 0 0,1 1 0,0-1 0,0 1 0,8-12 0,-8 15 0,0 1 0,0-1 0,1 1 0,0 0 0,0 1 0,0-1 0,0 1 0,0 0 0,1 0 0,0 1 0,0 0 0,0 0 0,0 0 0,0 1 0,1-1 0,-1 2 0,1-1 0,10-1 0,22 1 4,46 3 1,-34 1-1379,-29-2-5452</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19.996"/>
    </inkml:context>
    <inkml:brush xml:id="br0">
      <inkml:brushProperty name="width" value="0.035" units="cm"/>
      <inkml:brushProperty name="height" value="0.035" units="cm"/>
      <inkml:brushProperty name="color" value="#FFC114"/>
    </inkml:brush>
  </inkml:definitions>
  <inkml:trace contextRef="#ctx0" brushRef="#br0">0 223 24575,'71'2'0,"-40"0"0,1-1 0,60-8 0,-87 6 5,0 0 0,0 0 0,-1-1 0,1 1 0,-1-1 0,1 0 0,-1-1 0,0 1 0,0-1 0,0 0 0,0 0 0,0 0 0,-1 0 0,1-1 0,-1 0 0,0 1 0,0-1 0,0 0 0,-1-1 0,1 1 0,-1 0 0,0-1 0,2-5 0,0-5-217,-1 1 0,0 0 0,-1-1-1,0 0 1,-1 1 0,-1-21 0,-1 13-6614</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26.241"/>
    </inkml:context>
    <inkml:brush xml:id="br0">
      <inkml:brushProperty name="width" value="0.035" units="cm"/>
      <inkml:brushProperty name="height" value="0.035" units="cm"/>
      <inkml:brushProperty name="color" value="#FFC114"/>
    </inkml:brush>
  </inkml:definitions>
  <inkml:trace contextRef="#ctx0" brushRef="#br0">125 259 24575,'3'-6'0,"-1"0"0,1 0 0,0 1 0,1-1 0,-1 1 0,1 0 0,0 0 0,0 0 0,1 1 0,-1-1 0,7-3 0,-2-1 0,32-33 0,-5 5 0,49-40 0,-79 73 0,0 1 0,0-1 0,0 2 0,0-1 0,0 1 0,1-1 0,-1 2 0,1-1 0,0 1 0,-1 0 0,10 0 0,82 3 0,-48 1 0,-34-2 0,0 0 0,0 1 0,0 1 0,0 0 0,-1 1 0,1 1 0,28 13 0,-21-6 0,0 1 0,-1 1 0,0 2 0,21 19 0,-32-27 0,0 0 0,0-1 0,20 9 0,-18-9 0,-13-7 0,1 0 0,-1 0 0,0 1 0,1-1 0,-1 0 0,0 0 0,0 0 0,1 1 0,-1-1 0,0 0 0,0 0 0,1 1 0,-1-1 0,0 0 0,0 1 0,0-1 0,0 0 0,1 0 0,-1 1 0,0-1 0,0 0 0,0 1 0,0-1 0,0 0 0,0 1 0,0-1 0,0 0 0,0 1 0,0-1 0,0 0 0,0 1 0,0-1 0,0 0 0,0 1 0,0-1 0,-1 0 0,1 1 0,0-1 0,0 0 0,0 1 0,0-1 0,-1 0 0,1 0 0,0 1 0,0-1 0,-1 0 0,1 0 0,0 1 0,0-1 0,-1 0 0,1 0 0,0 0 0,-1 0 0,1 1 0,0-1 0,0 0 0,-1 0 0,1 0 0,0 0 0,-1 0 0,-26 13 0,19-10 0,-76 46 0,-32 16 0,101-58 0,0-1 0,-1-1 0,0 0 0,0-1 0,-1-1 0,-18 2 0,-168-3 0,103-4 0,82 1 16,-1-1 1,1-1-1,0-1 0,0 0 0,0-2 0,-31-13 1,-45-12-1496,73 26-5347</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29.328"/>
    </inkml:context>
    <inkml:brush xml:id="br0">
      <inkml:brushProperty name="width" value="0.035" units="cm"/>
      <inkml:brushProperty name="height" value="0.035" units="cm"/>
      <inkml:brushProperty name="color" value="#FFC114"/>
    </inkml:brush>
  </inkml:definitions>
  <inkml:trace contextRef="#ctx0" brushRef="#br0">667 79 24575,'0'-1'0,"-1"0"0,1 0 0,0 0 0,-1 0 0,1 0 0,-1 0 0,1 0 0,-1 0 0,0 0 0,1 0 0,-1 1 0,0-1 0,1 0 0,-1 0 0,0 1 0,0-1 0,0 1 0,0-1 0,0 1 0,0-1 0,0 1 0,0-1 0,0 1 0,0 0 0,0-1 0,0 1 0,-1 0 0,-37-6 0,28 5 0,-88-22 0,72 15 0,-1 1 0,1 2 0,-48-4 0,32 9 0,-166 2 0,203-1 0,1 0 0,-1 1 0,0-1 0,1 1 0,-1 0 0,1 0 0,0 0 0,-1 1 0,1 0 0,0 0 0,-5 5 0,8-7 0,1 0 0,0 1 0,0-1 0,-1 0 0,1 0 0,0 0 0,0 1 0,1-1 0,-1 1 0,0-1 0,0 1 0,1-1 0,-1 1 0,1-1 0,-1 1 0,1-1 0,-1 1 0,1 0 0,0-1 0,0 1 0,0 0 0,0-1 0,0 1 0,0 0 0,1-1 0,-1 1 0,0-1 0,1 1 0,-1 0 0,1-1 0,0 1 0,0-1 0,-1 0 0,1 1 0,0-1 0,0 1 0,0-1 0,0 0 0,1 0 0,-1 0 0,0 0 0,3 2 0,8 7 0,0-1 0,0 0 0,1-1 0,0-1 0,1 0 0,0-1 0,0 0 0,0-1 0,0 0 0,1-1 0,0-1 0,17 1 0,21 1 0,0-3 0,62-6 0,-7 0 0,-104 5-68,1-1 0,-1 0-1,1 0 1,-1 0 0,0 0 0,1-1-1,-1 0 1,0 0 0,1 0 0,-1-1-1,0 1 1,0-1 0,0 0 0,0 0-1,-1 0 1,1-1 0,0 1-1,-1-1 1,5-4 0,2-8-6758</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34.373"/>
    </inkml:context>
    <inkml:brush xml:id="br0">
      <inkml:brushProperty name="width" value="0.035" units="cm"/>
      <inkml:brushProperty name="height" value="0.035" units="cm"/>
      <inkml:brushProperty name="color" value="#FFC114"/>
    </inkml:brush>
  </inkml:definitions>
  <inkml:trace contextRef="#ctx0" brushRef="#br0">3 0 24575,'-2'155'0,"5"165"0,-3-318 0,-1 0 0,1 1 0,0-1 0,1 0 0,-1 0 0,0 1 0,1-1 0,-1 0 0,1 0 0,0 1 0,0-1 0,0 0 0,0 0 0,0 0 0,0 0 0,0 0 0,1 0 0,-1-1 0,1 1 0,-1 0 0,1-1 0,0 1 0,-1-1 0,1 1 0,0-1 0,0 0 0,0 0 0,0 0 0,0 0 0,1 0 0,-1-1 0,0 1 0,0 0 0,1-1 0,-1 0 0,0 1 0,0-1 0,1 0 0,-1 0 0,0 0 0,1-1 0,-1 1 0,3-1 0,5-2 0,1 0 0,-1-1 0,1 0 0,-1 0 0,0-1 0,-1 0 0,15-11 0,-10 5 0,-4 3 0,1 0 0,0 0 0,0 1 0,0 0 0,1 1 0,0 0 0,0 1 0,0 0 0,1 1 0,-1 0 0,1 1 0,22-2 0,-16 4 0,10-1 0,0 1 0,0 2 0,0 0 0,34 8 0,-19 11 99,-21-7-1563,-8-6-5362</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37.047"/>
    </inkml:context>
    <inkml:brush xml:id="br0">
      <inkml:brushProperty name="width" value="0.035" units="cm"/>
      <inkml:brushProperty name="height" value="0.035" units="cm"/>
      <inkml:brushProperty name="color" value="#FFC114"/>
    </inkml:brush>
  </inkml:definitions>
  <inkml:trace contextRef="#ctx0" brushRef="#br0">278 2 24575,'-35'-1'0,"-43"1"0,75 0 0,-1 1 0,1-1 0,-1 1 0,1 0 0,0 0 0,-1 0 0,1 0 0,0 1 0,0-1 0,-1 1 0,1 0 0,1 0 0,-1 0 0,0 0 0,0 1 0,1-1 0,-4 5 0,-9 19-136,0 0-1,2 2 1,1-1-1,1 2 1,2-1-1,1 1 1,1 1-1,1 0 0,-2 34 1,6-39-6690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40.419"/>
    </inkml:context>
    <inkml:brush xml:id="br0">
      <inkml:brushProperty name="width" value="0.035" units="cm"/>
      <inkml:brushProperty name="height" value="0.035" units="cm"/>
      <inkml:brushProperty name="color" value="#FFC114"/>
    </inkml:brush>
  </inkml:definitions>
  <inkml:trace contextRef="#ctx0" brushRef="#br0">199 234 24575,'1'-3'0,"1"0"0,-1-1 0,1 1 0,0 0 0,1 0 0,-1 0 0,0 0 0,1 0 0,-1 1 0,1-1 0,4-2 0,8-10 0,102-126 0,-114 138 0,0-1 0,1 1 0,0 0 0,0 0 0,0 0 0,0 0 0,0 1 0,1 0 0,-1 0 0,1 0 0,-1 0 0,1 1 0,0-1 0,-1 1 0,1 0 0,8 0 0,11 0 0,0 1 0,30 3 0,-10-1 0,-28-2 0,0 1 0,0 1 0,-1 0 0,1 1 0,0 0 0,-1 2 0,17 6 0,12 5 0,41 18 0,-78-31 0,-1 1 0,1 0 0,-1 0 0,0 0 0,-1 1 0,1 0 0,-1 0 0,1 0 0,6 11 0,-11-15 0,0 1 0,-1-1 0,0 1 0,1-1 0,-1 1 0,0-1 0,1 1 0,-1 0 0,0-1 0,0 1 0,0-1 0,-1 1 0,1 0 0,0-1 0,0 1 0,-1-1 0,1 1 0,-1-1 0,0 1 0,1-1 0,-1 1 0,0-1 0,0 0 0,0 1 0,0-1 0,0 0 0,0 0 0,0 0 0,0 0 0,-1 0 0,1 0 0,0 0 0,-3 1 0,-56 36 0,43-29 0,-14 11 0,21-13 0,-1 0 0,1 0 0,-1-1 0,0-1 0,0 0 0,-1 0 0,1-1 0,-1-1 0,0 0 0,0-1 0,-13 2 0,17-4 0,-9 0 0,1 1 0,-1 0 0,1 1 0,-1 1 0,1 0 0,0 1 0,-30 13 0,-37 12 0,68-25 0,0 0 0,0 1 0,0 1 0,1 1 0,0 0 0,0 0 0,-15 12 0,5-2 0,-1-1 0,0-2 0,-1 0 0,0-2 0,-29 9 0,10-3 0,24-10-1365,1-2-5461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41.872"/>
    </inkml:context>
    <inkml:brush xml:id="br0">
      <inkml:brushProperty name="width" value="0.035" units="cm"/>
      <inkml:brushProperty name="height" value="0.035" units="cm"/>
      <inkml:brushProperty name="color" value="#FFC114"/>
    </inkml:brush>
  </inkml:definitions>
  <inkml:trace contextRef="#ctx0" brushRef="#br0">1 298 24575,'0'3'0,"1"1"0,0-1 0,0 0 0,0 1 0,0-1 0,1 0 0,-1 0 0,1 0 0,0 0 0,0 0 0,0 0 0,1 0 0,-1-1 0,4 4 0,39 32 0,-31-29 0,0-1 0,1 0 0,0 0 0,0-2 0,0 0 0,1-1 0,0 0 0,0-1 0,1-1 0,20 1 0,23 0 0,92-7 0,-46 0 0,-100 3 0,0 1 0,-1-1 0,1 0 0,0 0 0,-1-1 0,1 0 0,0 0 0,-1 0 0,1-1 0,-1 0 0,0 0 0,1 0 0,-1 0 0,0-1 0,0 0 0,-1 0 0,1-1 0,-1 1 0,1-1 0,-1 0 0,0 0 0,0 0 0,-1-1 0,1 1 0,4-10 0,7-9 0,-1-1 0,-1 0 0,-2-1 0,0 0 0,-2 0 0,10-40 0,-17 56 15,1 1 0,0 0 0,1 0 0,-1 0-1,2 0 1,-1 1 0,9-11 0,-8 11-201,0 0 1,-1 0-1,0-1 1,0 1-1,0-1 1,-1 0-1,4-15 1,-4 3-6641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49.713"/>
    </inkml:context>
    <inkml:brush xml:id="br0">
      <inkml:brushProperty name="width" value="0.035" units="cm"/>
      <inkml:brushProperty name="height" value="0.035" units="cm"/>
      <inkml:brushProperty name="color" value="#FFC114"/>
    </inkml:brush>
  </inkml:definitions>
  <inkml:trace contextRef="#ctx0" brushRef="#br0">921 203 24575,'-37'-38'0,"11"10"0,-2 1 0,-36-27 0,55 47 0,-1 0 0,0 1 0,0 1 0,0-1 0,-1 2 0,0 0 0,0 0 0,0 1 0,0 0 0,-1 1 0,-19-2 0,-329 3 0,166 3 0,189-2 0,0 0 0,0 1 0,0 0 0,0-1 0,0 2 0,0-1 0,0 0 0,-8 5 0,12-6 0,0 0 0,1 1 0,-1-1 0,0 1 0,1-1 0,-1 1 0,1-1 0,-1 1 0,0 0 0,1-1 0,-1 1 0,1 0 0,-1-1 0,1 1 0,0 0 0,-1-1 0,1 1 0,0 0 0,0 0 0,-1 0 0,1-1 0,0 1 0,0 1 0,0 0 0,1-1 0,-1 1 0,1 0 0,-1-1 0,1 1 0,0-1 0,0 1 0,0-1 0,0 1 0,0-1 0,0 1 0,0-1 0,0 0 0,0 0 0,1 0 0,1 2 0,23 17 0,1-1 0,1-2 0,34 17 0,6 4 0,35 35 0,-38-24 0,-56-45 0,-1 1 0,0-1 0,1-1 0,0 0 0,0 0 0,0 0 0,0-1 0,0-1 0,1 0 0,-1 0 0,0 0 0,1-1 0,10-2 0,18-2 0,69-17 0,-88 16 0,-2 1 30,-1-2 0,0 0 0,25-14 0,-27 12-401,1 1-1,0 0 1,29-8 0,-26 12-6455</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52.418"/>
    </inkml:context>
    <inkml:brush xml:id="br0">
      <inkml:brushProperty name="width" value="0.035" units="cm"/>
      <inkml:brushProperty name="height" value="0.035" units="cm"/>
      <inkml:brushProperty name="color" value="#FFC114"/>
    </inkml:brush>
  </inkml:definitions>
  <inkml:trace contextRef="#ctx0" brushRef="#br0">75 261 24575,'-2'-57'0,"0"37"0,1 1 0,1-1 0,1 1 0,0-1 0,7-26 0,-7 42 0,1 1 0,0-1 0,-1 1 0,1 0 0,1 0 0,-1 0 0,0 0 0,1 0 0,-1 0 0,1 1 0,0-1 0,0 1 0,0 0 0,0 0 0,1 0 0,-1 0 0,0 0 0,1 1 0,-1-1 0,1 1 0,0 0 0,-1 0 0,1 1 0,0-1 0,5 0 0,14 0 0,0 0 0,0 1 0,27 4 0,-8-1 0,167 18 0,-184-18 0,-15-3 0,-1 1 0,1 0 0,0 1 0,-1 0 0,17 6 0,-25-8 0,0 1 0,0-1 0,0 1 0,0-1 0,0 1 0,-1 0 0,1-1 0,0 1 0,0 0 0,-1 0 0,1-1 0,0 1 0,-1 0 0,1 0 0,0 0 0,-1 0 0,0 0 0,1 0 0,-1 0 0,1 0 0,-1 0 0,0 2 0,0-1 0,0 1 0,-1-1 0,1 0 0,-1 1 0,0-1 0,0 0 0,1 0 0,-1 1 0,-1-1 0,1 0 0,0 0 0,-1 0 0,1-1 0,-4 4 0,-13 14 0,0-1 0,-2-1 0,-31 21 0,26-20 0,-45 42 0,64-55 0,1 0 0,-1-1 0,-1 0 0,1 0 0,-1 0 0,0-1 0,1 0 0,-2 0 0,1-1 0,0 0 0,0 0 0,-1 0 0,-14 0 0,-11 0 0,-64-5 0,39 0 0,-48 2-1365,84 1-5461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4:55.184"/>
    </inkml:context>
    <inkml:brush xml:id="br0">
      <inkml:brushProperty name="width" value="0.035" units="cm"/>
      <inkml:brushProperty name="height" value="0.035" units="cm"/>
      <inkml:brushProperty name="color" value="#FFC114"/>
    </inkml:brush>
  </inkml:definitions>
  <inkml:trace contextRef="#ctx0" brushRef="#br0">16 0 24575,'7'2'0,"0"1"0,0-1 0,-1 1 0,1 0 0,0 1 0,-1 0 0,0 0 0,0 0 0,0 1 0,5 6 0,0-3 0,-7-4 0,0 0 0,0 1 0,0-1 0,-1 1 0,1 0 0,-1 0 0,0 0 0,0 0 0,-1 1 0,0-1 0,0 1 0,0-1 0,-1 1 0,1 0 0,-1 0 0,0 8 0,0 15 0,0-1 0,-5 37 0,0-8 0,6 42 0,-5 78 0,1-168 0,0-1 0,-1 1 0,0-1 0,-1 0 0,0 0 0,0-1 0,0 1 0,-1-1 0,-1 0 0,1 0 0,-1 0 0,-10 9 0,-20 27 0,4 0-1365,23-30-5461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56.243"/>
    </inkml:context>
    <inkml:brush xml:id="br0">
      <inkml:brushProperty name="width" value="0.035" units="cm"/>
      <inkml:brushProperty name="height" value="0.035" units="cm"/>
      <inkml:brushProperty name="color" value="#FFC114"/>
    </inkml:brush>
  </inkml:definitions>
  <inkml:trace contextRef="#ctx0" brushRef="#br0">668 1 24575,'0'4'0,"1"1"0,-1-1 0,1 1 0,1-1 0,-1 1 0,0-1 0,1 0 0,0 0 0,0 1 0,0-1 0,1-1 0,-1 1 0,1 0 0,0-1 0,0 1 0,4 2 0,8 8 0,1 0 0,24 14 0,-4-3 0,-23-14 0,88 75 0,-91-75 0,0-1 0,-1 2 0,0-1 0,-1 1 0,0 0 0,-1 1 0,7 14 0,3 12 0,38 58 0,-40-75 0,-2 1 0,0 0 0,-1 1 0,-1 1 0,-2-1 0,0 2 0,5 27 0,-1 37 0,3 165 0,-15-177 0,-3 68 0,1-141 0,0 0 0,0 0 0,0 0 0,-1 0 0,1 0 0,-1 0 0,0 0 0,-1-1 0,1 1 0,-1-1 0,0 1 0,0-1 0,0 0 0,0 0 0,-1-1 0,0 1 0,0-1 0,0 1 0,0-1 0,-9 4 0,2-1 0,-1 0 0,0-1 0,0-1 0,-1 0 0,0-1 0,-25 3 0,-18 2 0,5-1 0,-70 1 0,-382-9 0,482 3 0,0 0 0,0 1 0,1 1 0,-27 9 0,28-6 0,-1-2 0,-1-1 0,1 0 0,-24 0 0,43-4 0,0 0 0,0 0 0,-1 0 0,1 0 0,0 0 0,-1 0 0,1-1 0,0 1 0,0 0 0,0-1 0,-1 1 0,1-1 0,0 0 0,0 1 0,0-1 0,0 0 0,0 1 0,0-1 0,0 0 0,0 0 0,0 0 0,0 0 0,1 0 0,-1 0 0,-1-2 0,1 0 0,0-1 0,0 1 0,0 0 0,1 0 0,-1-1 0,1 1 0,0 0 0,0-1 0,0-6 0,3-6 0,0 1 0,1-1 0,6-18 0,13-74-1365,-17 92-5461</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8:58.226"/>
    </inkml:context>
    <inkml:brush xml:id="br0">
      <inkml:brushProperty name="width" value="0.035" units="cm"/>
      <inkml:brushProperty name="height" value="0.035" units="cm"/>
      <inkml:brushProperty name="color" value="#FFC114"/>
    </inkml:brush>
  </inkml:definitions>
  <inkml:trace contextRef="#ctx0" brushRef="#br0">1 0 24575,'1'6'0,"0"0"0,0 0 0,0-1 0,0 1 0,1 0 0,0-1 0,0 1 0,1-1 0,-1 0 0,5 7 0,41 52 0,-16-22 0,-25-32 0,-1-1 0,0 1 0,-1 0 0,0 1 0,-1-1 0,0 1 0,0 0 0,-1 0 0,1 11 0,-3-15 0,-1-1 0,0 1 0,-1-1 0,1 1 0,-1-1 0,0 0 0,-1 1 0,0-1 0,0 0 0,0 0 0,-1 0 0,1 0 0,-2 0 0,1-1 0,0 0 0,-1 1 0,-5 5 0,-1 1-195,1-1 0,-2 0 0,1 0 0,-1-1 0,-1 0 0,-24 15 0,21-19-6631</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00.585"/>
    </inkml:context>
    <inkml:brush xml:id="br0">
      <inkml:brushProperty name="width" value="0.035" units="cm"/>
      <inkml:brushProperty name="height" value="0.035" units="cm"/>
      <inkml:brushProperty name="color" value="#FFC114"/>
    </inkml:brush>
  </inkml:definitions>
  <inkml:trace contextRef="#ctx0" brushRef="#br0">878 26 24575,'-161'-13'0,"-7"0"0,153 13 0,1 1 0,-1 0 0,0 1 0,1 1 0,-1 0 0,1 1 0,0 0 0,0 1 0,0 1 0,1 0 0,0 1 0,0 0 0,1 1 0,-16 13 0,-18 15 0,35-25 0,-2-1 0,1-1 0,-1 0 0,0 0 0,-1-1 0,0-1 0,0 0 0,-1-1 0,-24 7 0,30-11 27,0 1-1,0 0 1,0 1-1,-10 6 1,-27 10-1525,26-15-5328</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03.144"/>
    </inkml:context>
    <inkml:brush xml:id="br0">
      <inkml:brushProperty name="width" value="0.035" units="cm"/>
      <inkml:brushProperty name="height" value="0.035" units="cm"/>
      <inkml:brushProperty name="color" value="#FFC114"/>
    </inkml:brush>
  </inkml:definitions>
  <inkml:trace contextRef="#ctx0" brushRef="#br0">828 81 24575,'6'-2'0,"-1"0"0,0 0 0,0 0 0,0-1 0,0 0 0,0 0 0,0 0 0,-1 0 0,7-7 0,6-4 0,-8 10 0,-1-1 0,1 1 0,-1 0 0,1 1 0,0 0 0,1 0 0,-1 1 0,0 0 0,16 0 0,12 1 0,44 3 0,-19 1 0,14-4 0,71 3 0,-137 0 0,0 1 0,0 0 0,0 1 0,0 0 0,0 1 0,-1 0 0,1 0 0,11 10 0,25 12 0,-36-23 0,0 0 0,1-1 0,0 0 0,13 2 0,-17-4 0,0 0 0,0 0 0,1 1 0,-1 0 0,0 1 0,-1-1 0,1 1 0,0 1 0,-1-1 0,12 9 0,-18-12 0,1 0 0,-1 1 0,0-1 0,0 0 0,1 0 0,-1 1 0,0-1 0,0 0 0,1 1 0,-1-1 0,0 0 0,0 1 0,0-1 0,0 0 0,1 1 0,-1-1 0,0 0 0,0 1 0,0-1 0,0 1 0,0-1 0,0 0 0,0 1 0,0-1 0,0 0 0,0 1 0,0-1 0,0 1 0,0-1 0,-1 0 0,1 1 0,0-1 0,0 0 0,0 1 0,0-1 0,-1 0 0,1 1 0,0-1 0,0 0 0,-1 1 0,-20 10 0,-33 3 0,48-12 0,-92 24 0,64-15 0,-1-2 0,-46 6 0,-48 8 0,93-14 0,-1-3 0,-61 5 0,-64-13 0,-78 3 0,217 2 0,0 1 0,1 1 0,-23 8 0,25-6 0,0-2 0,0 0 0,0-1 0,-30 1 0,-362-6-1365,390 1-5461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04.330"/>
    </inkml:context>
    <inkml:brush xml:id="br0">
      <inkml:brushProperty name="width" value="0.035" units="cm"/>
      <inkml:brushProperty name="height" value="0.035" units="cm"/>
      <inkml:brushProperty name="color" value="#FFC114"/>
    </inkml:brush>
  </inkml:definitions>
  <inkml:trace contextRef="#ctx0" brushRef="#br0">1 76 24575,'2'3'0,"0"-1"0,0 1 0,1 0 0,-1-1 0,1 0 0,-1 1 0,1-1 0,0 0 0,0 0 0,5 2 0,1 1 0,17 12 0,1-2 0,1-1 0,31 11 0,10 5 0,69 25 0,4 2 0,-141-57 0,132 58 0,-116-52 0,0-1 0,1 0 0,-1-2 0,1 0 0,0-1 0,18-1 0,9 0 0,-16 0 0,1-2 0,31-4 0,-52 3 0,0 0 0,0 0 0,0 0 0,-1-1 0,1-1 0,-1 1 0,0-1 0,0-1 0,0 0 0,-1 0 0,8-6 0,52-52 0,73-89 0,-124 131-42,-2 0-1,14-27 0,-12 21-1194,-4 6-5589</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09.465"/>
    </inkml:context>
    <inkml:brush xml:id="br0">
      <inkml:brushProperty name="width" value="0.035" units="cm"/>
      <inkml:brushProperty name="height" value="0.035" units="cm"/>
      <inkml:brushProperty name="color" value="#FFC114"/>
    </inkml:brush>
  </inkml:definitions>
  <inkml:trace contextRef="#ctx0" brushRef="#br0">1207 761 24575,'-2'-7'0,"1"0"0,-1 0 0,0 0 0,0 0 0,-1 0 0,0 1 0,-5-10 0,-3-7 0,-18-49 0,4 7 0,-44-78 0,57 123 0,-1 0 0,0 0 0,-2 2 0,0-1 0,-1 2 0,-1 0 0,-32-24 0,21 20 0,-2 2 0,-1 1 0,0 1 0,-1 1 0,0 3 0,-36-11 0,41 15 0,0 1 0,0 1 0,-1 1 0,0 2 0,-42-1 0,23 2 0,1-1 0,-74-17 0,35 5 0,83 16 0,-67-9 0,64 8 0,0 1 0,0 0 0,0 0 0,0 0 0,0 0 0,0 1 0,1 0 0,-1 0 0,0 0 0,-9 4 0,13-4 0,0 0 0,1 0 0,-1 1 0,0-1 0,0 0 0,1 0 0,-1 0 0,1 0 0,-1 1 0,1-1 0,0 0 0,-1 0 0,1 1 0,0-1 0,0 0 0,0 1 0,0-1 0,0 0 0,0 1 0,0-1 0,0 0 0,1 1 0,-1-1 0,0 0 0,1 0 0,-1 0 0,1 1 0,-1-1 0,1 0 0,0 0 0,0 0 0,-1 0 0,1 0 0,0 0 0,2 2 0,32 36 0,-5-11 0,-1 2 0,29 37 0,-46-50 0,0 0 0,-1 1 0,-1 0 0,0 0 0,-2 1 0,9 25 0,-13-27 0,-2-9 0,0 0 0,1-1 0,-1 1 0,1-1 0,1 0 0,-1 0 0,1 0 0,0 0 0,1-1 0,8 10 0,25 21 0,2-2 0,1-2 0,73 45 0,-70-49 0,-33-23 0,1-1 0,0 0 0,0-1 0,0 0 0,0-1 0,1 0 0,-1-1 0,26 1 0,12 3 0,5 0-46,0-2 1,69-5-1,-56 0-1182,-45 1-5598</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13.252"/>
    </inkml:context>
    <inkml:brush xml:id="br0">
      <inkml:brushProperty name="width" value="0.035" units="cm"/>
      <inkml:brushProperty name="height" value="0.035" units="cm"/>
      <inkml:brushProperty name="color" value="#FFC114"/>
    </inkml:brush>
  </inkml:definitions>
  <inkml:trace contextRef="#ctx0" brushRef="#br0">1 79 24575,'14'-1'0,"0"-1"0,0 0 0,0-1 0,19-7 0,18-4 0,-4 7 0,0 2 0,54 2 0,19-1 0,-48-8 0,-51 8 0,0 0 0,24 0 0,-15 3 0,-5-1 0,0 1 0,0 1 0,0 2 0,0 0 0,-1 1 0,1 2 0,39 12 0,-53-13 0,0 1 0,-1 0 0,0 1 0,0 0 0,-1 0 0,0 1 0,0 0 0,0 1 0,-1 0 0,0 0 0,0 1 0,-1 0 0,10 17 0,-1-4 0,-8-13 0,-1 2 0,0-1 0,-1 1 0,0 0 0,5 13 0,-10-21 0,-1-1 0,1 1 0,0-1 0,-1 1 0,1 0 0,-1-1 0,0 1 0,0 0 0,0-1 0,0 1 0,-1 0 0,1-1 0,-1 1 0,1-1 0,-1 1 0,0-1 0,0 1 0,0-1 0,0 1 0,-1-1 0,1 0 0,-1 0 0,1 0 0,-1 0 0,0 0 0,0 0 0,0 0 0,0 0 0,0-1 0,-2 2 0,-5 2 0,1-2 0,-1 1 0,1-1 0,-1 0 0,0-1 0,0 0 0,0-1 0,0 0 0,-1 0 0,1-1 0,-15-1 0,9 1 0,0 0 0,1 1 0,-1 1 0,-15 3 0,-23 7 0,0-2 0,-1-3 0,0-3 0,-98-3 0,46 1 0,-92-5 0,192 2 0,1 0 0,-1 0 0,0-1 0,1 0 0,0 0 0,-1 0 0,1-1 0,0 1 0,0-1 0,1 0 0,-1-1 0,1 1 0,-1-1 0,-7-9 0,-2-4 0,-1-1 0,-15-29 0,18 29 0,4 2-1365,1 2-5461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16.619"/>
    </inkml:context>
    <inkml:brush xml:id="br0">
      <inkml:brushProperty name="width" value="0.035" units="cm"/>
      <inkml:brushProperty name="height" value="0.035" units="cm"/>
      <inkml:brushProperty name="color" value="#FFC114"/>
    </inkml:brush>
  </inkml:definitions>
  <inkml:trace contextRef="#ctx0" brushRef="#br0">0 181 24575,'26'-1'0,"-1"-1"0,30-8 0,-34 6 0,1 0 0,-1 2 0,36 0 0,-52 3 0,1 0 0,-1 0 0,0 1 0,0-1 0,0 1 0,0 1 0,0-1 0,0 1 0,-1 0 0,1 0 0,-1 0 0,0 0 0,0 1 0,0-1 0,5 7 0,7 11 0,28 43 0,-19-27 0,2-1 0,-13-19 0,-1 1 0,0 1 0,-2 0 0,15 33 0,-15-23 0,11 43 0,-22-71 0,0 0 0,0-1 0,0 1 0,0 0 0,0-1 0,0 1 0,0-1 0,0 1 0,0 0 0,1-1 0,-1 1 0,0-1 0,0 1 0,1 0 0,-1-1 0,0 1 0,1-1 0,-1 1 0,1-1 0,-1 1 0,0-1 0,1 1 0,-1-1 0,1 0 0,0 1 0,0-1 0,6-13 0,1-29 0,-4-275 0,-7 168 0,4 146 0,-1 0 0,0 0 0,0-1 0,0 1 0,-1 0 0,1 0 0,-1 0 0,0 0 0,1 0 0,-1 1 0,-1-1 0,1 0 0,0 0 0,-1 1 0,1-1 0,-1 0 0,0 1 0,0 0 0,0-1 0,0 1 0,-4-3 0,2 2 0,-2 1 0,1 0 0,0 0 0,0 1 0,-1-1 0,1 1 0,0 0 0,-1 1 0,1-1 0,-1 1 0,-7 1 0,-142 3-1365,134-3-5461</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17.898"/>
    </inkml:context>
    <inkml:brush xml:id="br0">
      <inkml:brushProperty name="width" value="0.035" units="cm"/>
      <inkml:brushProperty name="height" value="0.035" units="cm"/>
      <inkml:brushProperty name="color" value="#FFC114"/>
    </inkml:brush>
  </inkml:definitions>
  <inkml:trace contextRef="#ctx0" brushRef="#br0">335 147 24575,'-12'2'0,"1"0"0,0 0 0,0 1 0,-17 7 0,3-2 0,-75 17 0,91-24 0,1 0 0,-1 0 0,1 0 0,-1-1 0,1 0 0,-1-1 0,0 0 0,1 0 0,-16-5 0,22 4 3,-1 1 0,1-1 0,-1 0 0,1 0-1,0 0 1,0 0 0,0 0 0,0-1 0,0 1 0,0 0 0,1-1-1,-1 0 1,1 1 0,0-1 0,0 0 0,0 1 0,0-1 0,0 0-1,1 0 1,-1 0 0,1 0 0,-1-5 0,0-11-149,1 0 0,3-28 1,-1 22-849,-1 2-5832</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19.431"/>
    </inkml:context>
    <inkml:brush xml:id="br0">
      <inkml:brushProperty name="width" value="0.035" units="cm"/>
      <inkml:brushProperty name="height" value="0.035" units="cm"/>
      <inkml:brushProperty name="color" value="#FFC114"/>
    </inkml:brush>
  </inkml:definitions>
  <inkml:trace contextRef="#ctx0" brushRef="#br0">609 49 24575,'-7'1'0,"0"1"0,0-1 0,0 1 0,0 0 0,0 1 0,0-1 0,0 1 0,1 1 0,0-1 0,-11 8 0,-56 49 0,63-51 0,0 0 0,-1-1 0,0-1 0,0 0 0,0 0 0,-1-1 0,0-1 0,0 0 0,-1-1 0,-23 6 0,12-6 0,1-1 0,-1-1 0,0-2 0,0 0 0,-28-4 0,45 3 0,0-1 0,-1 1 0,1-1 0,0-1 0,1 0 0,-1 0 0,0 0 0,1-1 0,-1 0 0,1 0 0,0 0 0,1-1 0,-1 0 0,-8-10 0,12 13 0,-1-1 0,1 0 0,0 0 0,0 0 0,0-1 0,0 1 0,0 0 0,1-1 0,0 1 0,-1-1 0,1 0 0,1 1 0,-1-1 0,0 0 0,1 1 0,0-1 0,0 0 0,0 0 0,0 1 0,1-1 0,-1 0 0,1 1 0,0-1 0,0 0 0,0 1 0,1-1 0,-1 1 0,1 0 0,0-1 0,2-3 0,2 2-97,0 0-1,1 0 1,-1 0-1,1 1 1,0 0-1,0 0 1,1 0-1,-1 1 1,1 0-1,-1 1 1,1 0-1,0 0 0,11-1 1,3-1-6729</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03.597"/>
    </inkml:context>
    <inkml:brush xml:id="br0">
      <inkml:brushProperty name="width" value="0.035" units="cm"/>
      <inkml:brushProperty name="height" value="0.035" units="cm"/>
      <inkml:brushProperty name="color" value="#FFC114"/>
    </inkml:brush>
  </inkml:definitions>
  <inkml:trace contextRef="#ctx0" brushRef="#br0">1035 204 24575,'-7'-3'0,"-1"1"0,1-1 0,-1 0 0,1-1 0,0 0 0,1 0 0,-1 0 0,1-1 0,-7-6 0,10 9 0,-44-41 0,38 33 0,-1 1 0,0 0 0,0 0 0,-1 1 0,-19-11 0,16 12 0,0-1 0,0 2 0,-1 0 0,0 0 0,0 2 0,-1 0 0,1 0 0,-1 2 0,-22-2 0,-22 3 0,-180 5 0,111 20 0,118-21 0,1 1 0,-1 1 0,1-1 0,0 2 0,0-1 0,0 1 0,1 1 0,0 0 0,0 0 0,0 1 0,-7 9 0,4-6 0,0 0 0,-1 0 0,0-1 0,-21 12 0,16-9 0,18-13 0,-1 1 0,1-1 0,0 0 0,0 0 0,0 1 0,0-1 0,0 0 0,0 1 0,0-1 0,0 1 0,0-1 0,0 0 0,0 1 0,0-1 0,0 0 0,0 1 0,0-1 0,0 0 0,0 1 0,0-1 0,1 0 0,-1 1 0,0-1 0,0 0 0,0 0 0,0 1 0,1-1 0,-1 0 0,0 0 0,0 1 0,1-1 0,-1 0 0,39 17 0,-3-3 0,-18-1 0,25 17 0,58 32 0,-84-54 0,0 0 0,1-1 0,0-1 0,0 0 0,0-2 0,1 0 0,21 2 0,215-4 0,-131-4 0,-117 2-76,0 0 1,0-1-1,0 0 0,0-1 0,0 1 0,0-2 0,0 1 0,0-1 1,-1 1-1,1-2 0,-1 1 0,0-1 0,0 0 0,0 0 1,-1-1-1,1 1 0,4-7 0,2 1-6750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20.781"/>
    </inkml:context>
    <inkml:brush xml:id="br0">
      <inkml:brushProperty name="width" value="0.035" units="cm"/>
      <inkml:brushProperty name="height" value="0.035" units="cm"/>
      <inkml:brushProperty name="color" value="#FFC114"/>
    </inkml:brush>
  </inkml:definitions>
  <inkml:trace contextRef="#ctx0" brushRef="#br0">2 584 24575,'0'-7'0,"-1"-13"0,1-1 0,0 1 0,2 0 0,1-1 0,0 1 0,1 0 0,1 0 0,8-19 0,-5 20 0,18-42 0,40-70 0,13-18-1365,-71 133-5461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31.199"/>
    </inkml:context>
    <inkml:brush xml:id="br0">
      <inkml:brushProperty name="width" value="0.035" units="cm"/>
      <inkml:brushProperty name="height" value="0.035" units="cm"/>
      <inkml:brushProperty name="color" value="#FFC114"/>
    </inkml:brush>
  </inkml:definitions>
  <inkml:trace contextRef="#ctx0" brushRef="#br0">1677 1033 24575,'-4'-2'0,"1"0"0,-1 0 0,1 0 0,-1 0 0,1-1 0,-1 0 0,1 1 0,0-1 0,0 0 0,-4-7 0,-4-1 0,-7-6 0,0 1 0,2-2 0,0 0 0,1-1 0,-16-26 0,-156-272 0,93 170 0,73 116 0,-1 1 0,-2 1 0,-1 0 0,-55-46 0,12 11 0,53 51 0,0 1 0,-2 0 0,1 2 0,-23-11 0,17 8 0,5 5 0,0 0 0,-1 1 0,0 1 0,0 1 0,0 0 0,-1 1 0,-27-2 0,-137 3 0,114 4 0,-333-1 0,399 0 0,0 0 0,-1 0 0,1 0 0,0 1 0,0-1 0,0 1 0,0 0 0,0 0 0,-6 2 0,9-3 0,0 0 0,-1 1 0,1-1 0,0 0 0,-1 0 0,1 1 0,0-1 0,0 0 0,0 1 0,-1-1 0,1 0 0,0 1 0,0-1 0,0 0 0,0 1 0,-1-1 0,1 0 0,0 1 0,0-1 0,0 0 0,0 1 0,0-1 0,0 1 0,0-1 0,0 0 0,0 1 0,0-1 0,0 0 0,1 1 0,-1 0 0,15 16 0,186 140 0,-106-87 0,122 117 0,-188-158 0,2-2 0,1-1 0,2-2 0,36 21 0,-45-34 0,-1-1 0,1-2 0,1 0 0,0-2 0,0 0 0,51 2 0,19 6 0,-39-7-14,0-3 1,104-4-1,-62-2-1310,-75 2-5502</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24.542"/>
    </inkml:context>
    <inkml:brush xml:id="br0">
      <inkml:brushProperty name="width" value="0.035" units="cm"/>
      <inkml:brushProperty name="height" value="0.035" units="cm"/>
      <inkml:brushProperty name="color" value="#FFC114"/>
    </inkml:brush>
  </inkml:definitions>
  <inkml:trace contextRef="#ctx0" brushRef="#br0">1420 278 24575,'-1'-10'0,"1"0"0,-2 0 0,1 0 0,-1 0 0,-1 0 0,0 1 0,0-1 0,-8-15 0,-2 2 0,-1 1 0,-18-23 0,27 40 0,0 1 0,0-1 0,0 1 0,-1 0 0,1 1 0,-1-1 0,0 1 0,0 0 0,-1 1 0,1 0 0,0 0 0,-1 0 0,-7-1 0,-11-2 0,0 2 0,-29-2 0,-162 7 0,-70-4 0,204-10 0,50 7 0,-55-3 0,-352 9 0,475 1 0,0 1 0,0 1 0,48 13 0,104 38 0,-177-52 0,292 107 0,-245-93 0,1-2 0,98 12 0,-92-16 0,-44-6 0,0-1 0,28 0 0,41 9 2,-55-7-1369,-15-3-5459</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26.972"/>
    </inkml:context>
    <inkml:brush xml:id="br0">
      <inkml:brushProperty name="width" value="0.035" units="cm"/>
      <inkml:brushProperty name="height" value="0.035" units="cm"/>
      <inkml:brushProperty name="color" value="#FFC114"/>
    </inkml:brush>
  </inkml:definitions>
  <inkml:trace contextRef="#ctx0" brushRef="#br0">401 28 24575,'9'0'0,"0"-1"0,0-1 0,0 0 0,12-4 0,27-5 0,27 6 0,149 8 0,-218-2 0,0 0 0,0 0 0,0 1 0,0 0 0,-1 0 0,1 0 0,0 0 0,-1 1 0,0 0 0,1 0 0,-1 1 0,-1-1 0,1 1 0,0 0 0,-1 0 0,0 1 0,0 0 0,5 6 0,3 9 0,0 1 0,-1 0 0,13 35 0,-19-40 0,1 0 0,1-1 0,0 0 0,1-1 0,0 1 0,2-1 0,13 15 0,-12-18 0,1 1 0,-2 0 0,1 1 0,-2 0 0,0 1 0,0 0 0,-1 0 0,7 19 0,-9-20 0,2 0 0,-1-1 0,12 15 0,-10-15 0,0 1 0,14 28 0,70 159 0,-81-175 0,19 47 0,-29-68 0,-1 0 0,1 0 0,-1 0 0,-1 1 0,1-1 0,-1 1 0,1-1 0,-1 0 0,-1 1 0,1-1 0,0 1 0,-1-1 0,-2 8 0,2-11 0,1-1 0,0 0 0,-1 1 0,1-1 0,0 0 0,-1 1 0,1-1 0,0 0 0,-1 1 0,1-1 0,-1 0 0,1 0 0,-1 1 0,1-1 0,-1 0 0,1 0 0,-1 0 0,1 0 0,-1 0 0,1 1 0,-1-1 0,1 0 0,-1 0 0,1 0 0,-1-1 0,1 1 0,-1 0 0,1 0 0,-1 0 0,1 0 0,-1 0 0,1-1 0,-1 1 0,1 0 0,-1 0 0,1-1 0,0 1 0,-1-1 0,-20-13 0,19 12 0,-96-77 0,-95-68 0,160 126 0,-156-95 0,117 65 0,26 16 0,-102-82 0,72 43 0,27 32 60,-103-66 0,134 98-195,0 0 0,0 1 0,-1 1 0,0 1 0,0 1 0,-1 0 0,0 2 0,0 0 0,0 1 0,-25 0 0,23 3-6691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38.296"/>
    </inkml:context>
    <inkml:brush xml:id="br0">
      <inkml:brushProperty name="width" value="0.035" units="cm"/>
      <inkml:brushProperty name="height" value="0.035" units="cm"/>
      <inkml:brushProperty name="color" value="#FFC114"/>
    </inkml:brush>
  </inkml:definitions>
  <inkml:trace contextRef="#ctx0" brushRef="#br0">1 6791 24575,'1'14'0,"1"0"0,1-1 0,0 1 0,1-1 0,1 0 0,0 0 0,0-1 0,1 1 0,1-1 0,0 0 0,10 12 0,-5-5 0,0 0 0,-1 1 0,9 25 0,10 47 0,37 97 0,-53-155 0,2-1 0,1-1 0,30 43 0,-10-28 0,2-3 0,57 49 0,8 10 0,-23-15 0,77 80 0,-81-104 0,-50-44 0,31 32 0,65 54 0,-116-99 0,1-2 0,0 1 0,0-1 0,0 0 0,1-1 0,-1 0 0,1 0 0,0-1 0,1 0 0,-1 0 0,0-1 0,18 1 0,9 0 0,0-3 0,41-3 0,-2-1 0,584 4 0,-642-1 0,1-1 0,-1-1 0,0 0 0,1-2 0,18-6 0,-17 4 0,-1 2 0,1 0 0,0 1 0,20-1 0,446 3 0,-239 5 0,-174-1 0,-46 0 0,1-1 0,0-1 0,-1-2 0,1 0 0,-1-2 0,36-9 0,12-20 0,-51 22 0,42-16 0,-49 22 0,0-1 0,-1 0 0,0-2 0,0 0 0,-1 0 0,0-1 0,0-1 0,12-12 0,1-4 0,-1-2 0,32-43 0,-26 32 0,-19 24 0,-1 0 0,-1 0 0,0-1 0,16-33 0,146-419 0,-170 460 0,16-37 0,1 0 0,36-56 0,-28 52 0,145-243 0,-163 276 0,1 1 0,1 0 0,0 1 0,1 0 0,0 1 0,1 0 0,0 1 0,1 0 0,25-13 0,21-10 0,76-30 0,-133 63 0,14-6 0,40-17 0,-1-2 0,-1-3 0,64-45 0,-110 65 0,1 0 0,-2-2 0,1 1 0,-2-1 0,1 0 0,-2-1 0,10-19 0,14-23 0,-21 40 0,32-48 0,49-100 0,-61 98 0,37-119 0,5-36 0,3-15 0,-62 173 0,-3-1 0,-2 1 0,-1-69 0,-4-647 0,-6 386 0,3-989 0,13 1225 0,-6 102 0,0-54 0,-7 86 0,-2-46 0,4 0 0,2 1 0,21-104 0,-1 67 0,-4-1 0,8-148 0,-28 243 0,0-1 0,-1 0 0,0 0 0,-1 0 0,0 0 0,-1 1 0,0-1 0,0 1 0,-2-1 0,1 1 0,-7-11 0,-4-2 0,-2 0 0,0 1 0,-23-22 0,-35-50 0,55 66 0,-2 0 0,-40-39 0,28 40 0,-1 1 0,-49-28 0,6 5 0,-449-251 0,460 271 0,-136-41 0,47 19 0,93 27 0,14 4 0,-100-24 0,-61-11 0,138 35 0,30 12 0,0 1 0,0 3 0,0 1 0,-1 3 0,-46 4 0,-22 0 0,-65-17 0,-4 0 0,-371 14 0,536 0 0,0 1 0,0 1 0,0 0 0,1 1 0,-1 1 0,1 0 0,-26 14 0,-34 11 0,18-12 0,0 1 0,2 4 0,-67 36 0,47-24-1365,53-25-5461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49.277"/>
    </inkml:context>
    <inkml:brush xml:id="br0">
      <inkml:brushProperty name="width" value="0.035" units="cm"/>
      <inkml:brushProperty name="height" value="0.035" units="cm"/>
      <inkml:brushProperty name="color" value="#FFC114"/>
    </inkml:brush>
  </inkml:definitions>
  <inkml:trace contextRef="#ctx0" brushRef="#br0">1001 158 24575,'-1'-5'0,"0"0"0,0 0 0,0 1 0,-1-1 0,1 1 0,-1-1 0,0 1 0,0 0 0,-1-1 0,1 1 0,-1 0 0,0 1 0,0-1 0,-1 0 0,1 1 0,-1 0 0,1 0 0,-1 0 0,0 0 0,0 0 0,0 1 0,-1 0 0,1 0 0,-6-2 0,-15-6 0,0 0 0,-52-11 0,69 19 0,-40-6 0,1 1 0,-1 3 0,0 2 0,0 2 0,-57 7 0,98-6 0,1 1 0,0-1 0,0 1 0,-1 0 0,1 1 0,0-1 0,1 1 0,-1 1 0,1-1 0,-11 9 0,-48 50 0,37-35 0,-158 165 0,178-185 0,1 0 0,-1 0 0,-1-1 0,1 0 0,-1 0 0,0 0 0,-1-1 0,-10 5 0,18-10 0,1 0 0,-1 0 0,0 0 0,1 0 0,-1 0 0,0 0 0,1 1 0,-1-1 0,0 0 0,1 1 0,-1-1 0,1 0 0,-1 1 0,1-1 0,-1 1 0,1-1 0,-1 1 0,1-1 0,-1 1 0,1-1 0,-1 1 0,1-1 0,0 1 0,-1-1 0,1 1 0,0 0 0,0-1 0,-1 1 0,1 0 0,16 7 0,32-2 0,95-7 0,49 2 0,-108 11 0,-53-7 0,55 3 0,-22-7 0,123-3 0,-180 1 0,1 0 0,0 0 0,0 0 0,-1-1 0,1 0 0,-1-1 0,1 0 0,-1 0 0,0 0 0,0-1 0,0 0 0,-1-1 0,0 1 0,1-1 0,-2 0 0,1-1 0,0 1 0,-1-1 0,0 0 0,-1-1 0,1 1 0,-1-1 0,0 0 0,-1 0 0,0 0 0,0 0 0,0-1 0,-1 1 0,1-8 0,5-62-1365,-8 55-5461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52.623"/>
    </inkml:context>
    <inkml:brush xml:id="br0">
      <inkml:brushProperty name="width" value="0.035" units="cm"/>
      <inkml:brushProperty name="height" value="0.035" units="cm"/>
      <inkml:brushProperty name="color" value="#FFC114"/>
    </inkml:brush>
  </inkml:definitions>
  <inkml:trace contextRef="#ctx0" brushRef="#br0">409 0 24575,'15'19'0,"-1"0"0,0 0 0,-2 2 0,0-1 0,-2 1 0,14 37 0,21 40 0,52 101 0,-57-123 0,-14-23 0,3-2 0,40 54 0,-52-80 0,-1 1 0,20 43 0,-8-13 0,-17-33 0,-2 0 0,9 27 0,-13-31 0,2 0 0,1 0 0,0 0 0,15 23 0,-14-25 0,0 0 0,-1 1 0,-1 0 0,0 1 0,-2-1 0,0 1 0,-1 0 0,2 34 0,-2-24 0,1 0 0,15 48 0,1-32 0,-17-37 0,0 0 0,0 0 0,-1 0 0,0 0 0,-1 0 0,1 1 0,-2-1 0,2 11 0,-2-13 0,0 0 0,-1-1 0,0 1 0,0 0 0,0 0 0,-1-1 0,0 1 0,0 0 0,0-1 0,-1 1 0,0-1 0,0 1 0,0-1 0,0 0 0,-1 0 0,0 0 0,0 0 0,-1 0 0,1-1 0,-1 0 0,0 1 0,0-1 0,-1-1 0,1 1 0,-1-1 0,0 1 0,1-1 0,-2-1 0,-8 5 0,-10 5 0,-1 0 0,-1-2 0,0 0 0,0-2 0,-50 9 0,25-11 0,0-2 0,-63-3 0,-342-2 0,450 1 0,0-1 0,1 1 0,-1-1 0,0-1 0,0 1 0,1-1 0,-1 0 0,0 0 0,1 0 0,0-1 0,0 0 0,0 0 0,0 0 0,0 0 0,0-1 0,1 0 0,-6-6 0,2 0 0,-1-1 0,2 0 0,-1 0 0,2-1 0,0 0 0,-9-21 0,9 11 0,1 0 0,1-1 0,1 1 0,1 0 0,1-1 0,1 0 0,4-32 0,-1-17 0,-1 57 0,1-1 0,1 0 0,0 1 0,0 0 0,2 0 0,0 1 0,1-1 0,0 1 0,1 0 0,0 1 0,2 0 0,-1 0 0,18-16 0,-15 18 0,0 0 0,0 1 0,1 0 0,1 1 0,0 1 0,0 0 0,0 1 0,1 0 0,0 1 0,0 1 0,1 0 0,-1 1 0,1 1 0,0 1 0,21-1 0,-33 3 0,1 1 0,-1 0 0,1 0 0,-1 1 0,1-1 0,-1 1 0,0 0 0,0 0 0,0 1 0,0-1 0,0 1 0,-1 0 0,1 0 0,-1 0 0,1 0 0,-1 1 0,0-1 0,-1 1 0,1 0 0,0 0 0,2 6 0,6 13 0,-1 0 0,14 46 0,-8-21 0,7 30-1365,-19-56-5461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55.182"/>
    </inkml:context>
    <inkml:brush xml:id="br0">
      <inkml:brushProperty name="width" value="0.035" units="cm"/>
      <inkml:brushProperty name="height" value="0.035" units="cm"/>
      <inkml:brushProperty name="color" value="#FFC114"/>
    </inkml:brush>
  </inkml:definitions>
  <inkml:trace contextRef="#ctx0" brushRef="#br0">827 0 24575,'4'1'0,"-1"-1"0,1 1 0,-1-1 0,1 1 0,-1 0 0,0 0 0,1 1 0,-1-1 0,0 1 0,0-1 0,0 1 0,0 0 0,0 0 0,0 1 0,0-1 0,-1 1 0,1-1 0,-1 1 0,4 5 0,3 6 0,0 0 0,-1 1 0,6 16 0,3 3 0,0-4 0,-12-23 0,0 0 0,-1 1 0,0 0 0,0-1 0,-1 2 0,0-1 0,0 0 0,-1 1 0,0-1 0,1 15 0,-2 186 0,-3-91 0,2-114 0,0 0 0,0 0 0,-1 0 0,1 0 0,-1 0 0,0-1 0,0 1 0,0 0 0,0 0 0,-1-1 0,0 1 0,1-1 0,-1 1 0,0-1 0,-1 0 0,1 0 0,-5 5 0,3-5 0,-1 0 0,1 0 0,-1 0 0,0 0 0,0-1 0,0 1 0,-1-1 0,1 0 0,0-1 0,-1 0 0,-10 2 0,-66 9 0,-127 2 0,106-16 0,-137 4 0,225 1 17,0 0-1,1 1 0,0 0 0,0 1 1,0 1-1,1 0 0,-22 14 0,21-12-265,0 0 0,0-1 0,-1-1-1,0 0 1,-29 6 0,24-9-6577</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56.530"/>
    </inkml:context>
    <inkml:brush xml:id="br0">
      <inkml:brushProperty name="width" value="0.035" units="cm"/>
      <inkml:brushProperty name="height" value="0.035" units="cm"/>
      <inkml:brushProperty name="color" value="#FFC114"/>
    </inkml:brush>
  </inkml:definitions>
  <inkml:trace contextRef="#ctx0" brushRef="#br0">0 587 24575,'1'-4'0,"-1"0"0,0 0 0,1 0 0,0 0 0,0 0 0,0 0 0,1 0 0,-1 0 0,1 0 0,0 0 0,0 1 0,0-1 0,0 1 0,5-5 0,45-39 0,-41 39 0,-1-1 0,0 0 0,12-13 0,77-98 0,137-127 0,-228 240 0,1 0 0,-1 1 0,1 0 0,1 1 0,-1 0 0,1 0 0,0 1 0,0 0 0,1 1 0,-1 0 0,0 1 0,1 0 0,0 0 0,0 1 0,-1 1 0,1 0 0,0 0 0,0 1 0,-1 0 0,1 1 0,0 0 0,-1 1 0,13 5 0,-20-6 0,-1-1 0,1 1 0,-1-1 0,0 1 0,1 0 0,-1 0 0,0 0 0,-1 0 0,1 0 0,0 1 0,0-1 0,-1 1 0,0-1 0,1 1 0,0 3 0,12 48 0,-1-5 0,-10-41-65,1 1 0,0-1 0,0 0 0,1-1 0,0 1 0,1-1 0,0 0 0,0 0 0,0-1 0,1 0 0,0 0 0,0 0 0,0-1 0,1 0 0,-1-1 0,1 1 0,1-2 0,-1 1 0,0-1 0,17 4 0,-2-4-6761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9:59.050"/>
    </inkml:context>
    <inkml:brush xml:id="br0">
      <inkml:brushProperty name="width" value="0.035" units="cm"/>
      <inkml:brushProperty name="height" value="0.035" units="cm"/>
      <inkml:brushProperty name="color" value="#FFC114"/>
    </inkml:brush>
  </inkml:definitions>
  <inkml:trace contextRef="#ctx0" brushRef="#br0">1 0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06.827"/>
    </inkml:context>
    <inkml:brush xml:id="br0">
      <inkml:brushProperty name="width" value="0.035" units="cm"/>
      <inkml:brushProperty name="height" value="0.035" units="cm"/>
      <inkml:brushProperty name="color" value="#FFC114"/>
    </inkml:brush>
  </inkml:definitions>
  <inkml:trace contextRef="#ctx0" brushRef="#br0">1 107 24575,'0'-3'0,"0"0"0,0 0 0,0 0 0,1 1 0,-1-1 0,1 0 0,0 0 0,0 1 0,0-1 0,0 1 0,0-1 0,0 1 0,1-1 0,-1 1 0,1 0 0,0-1 0,0 1 0,-1 0 0,2 0 0,-1 0 0,0 1 0,0-1 0,0 0 0,1 1 0,-1 0 0,4-2 0,5-1 0,1 0 0,0 1 0,0 0 0,23-2 0,8-2 0,49-9 0,-83 15 0,0 1 0,0 0 0,0 0 0,1 0 0,-1 1 0,0 1 0,-1-1 0,10 4 0,-15-3 0,0-1 0,0 1 0,-1 0 0,1 0 0,-1 0 0,0 0 0,0 0 0,1 1 0,-1-1 0,-1 1 0,1-1 0,0 1 0,-1 0 0,1-1 0,-1 1 0,0 0 0,0 0 0,1 4 0,12 65 0,-6-25 0,-2-33 0,0 0 0,1-1 0,0 1 0,1-2 0,1 1 0,0-1 0,0 0 0,12 10 0,17 23 0,-38-44 0,1-1 0,0 1 0,-1-1 0,1 1 0,-1 0 0,0-1 0,1 1 0,-1 0 0,1 0 0,-1-1 0,0 1 0,1 0 0,-1 0 0,0-1 0,0 1 0,0 0 0,0 0 0,0 0 0,0-1 0,0 1 0,0 0 0,0 0 0,0 0 0,0-1 0,0 1 0,-1 0 0,1 0 0,0-1 0,-1 2 0,0 0 0,-1-1 0,1 0 0,-1 0 0,1 0 0,0 0 0,-1 0 0,0-1 0,1 1 0,-1 0 0,1-1 0,-1 1 0,0-1 0,-2 1 0,-63 1 0,60-2 0,-93 0 0,-83-4 0,178 4 2,1 0 0,-1-1 1,1 0-1,-1 0 0,1 0 0,0-1 0,-1 0 0,1 1 0,0-1 0,0-1 0,0 1 0,0-1 0,0 1 1,1-1-1,-1 0 0,1-1 0,0 1 0,0 0 0,0-1 0,0 0 0,1 1 0,-1-1 0,1 0 0,0-1 1,0 1-1,1 0 0,-1 0 0,1-1 0,-1-6 0,-2-12-83,2 0-1,0 0 1,2 0 0,4-41-1,-1 7-939,-3 36-5805</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20:03.175"/>
    </inkml:context>
    <inkml:brush xml:id="br0">
      <inkml:brushProperty name="width" value="0.035" units="cm"/>
      <inkml:brushProperty name="height" value="0.035" units="cm"/>
      <inkml:brushProperty name="color" value="#FFC114"/>
    </inkml:brush>
  </inkml:definitions>
  <inkml:trace contextRef="#ctx0" brushRef="#br0">308 1 24575,'-72'-1'0,"-83"3"0,151-1 0,0 1 0,-1-1 0,1 1 0,0 0 0,0 0 0,0 0 0,0 0 0,0 1 0,1 0 0,-1-1 0,1 1 0,-1 1 0,1-1 0,0 0 0,0 1 0,1 0 0,-1-1 0,1 1 0,0 0 0,0 0 0,0 1 0,0-1 0,1 0 0,0 1 0,0-1 0,0 0 0,0 1 0,1 0 0,-1-1 0,1 1 0,0-1 0,1 1 0,-1-1 0,1 1 0,0-1 0,0 1 0,2 3 0,-3-7 0,0-1 0,1 1 0,-1-1 0,0 1 0,1-1 0,-1 1 0,1-1 0,-1 0 0,1 1 0,-1-1 0,0 1 0,1-1 0,-1 0 0,1 0 0,0 1 0,-1-1 0,1 0 0,-1 0 0,1 0 0,-1 1 0,1-1 0,0 0 0,-1 0 0,1 0 0,-1 0 0,1 0 0,-1 0 0,1 0 0,0-1 0,-1 1 0,1 0 0,-1 0 0,1 0 0,-1 0 0,1-1 0,-1 1 0,1 0 0,0-1 0,25-16 0,-14 9 0,4 3 0,1 0 0,0 1 0,-1 1 0,1 0 0,0 1 0,0 1 0,1 1 0,30 3 0,-22-2 0,-59 0-1365,12-1-5461</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20:24.917"/>
    </inkml:context>
    <inkml:brush xml:id="br0">
      <inkml:brushProperty name="width" value="0.035" units="cm"/>
      <inkml:brushProperty name="height" value="0.035" units="cm"/>
      <inkml:brushProperty name="color" value="#FFC114"/>
    </inkml:brush>
  </inkml:definitions>
  <inkml:trace contextRef="#ctx0" brushRef="#br0">584 1 24575,'-6'0'0,"1"0"0,-1 1 0,0-1 0,1 1 0,0 1 0,-1-1 0,1 1 0,0 0 0,0 0 0,0 0 0,0 1 0,0-1 0,0 1 0,1 0 0,-1 1 0,1-1 0,0 1 0,-7 7 0,0 4 0,1 1 0,0 0 0,1 0 0,-9 23 0,-23 39 0,12-41 0,0 0 0,-3-3 0,-47 42 0,1-1 0,70-65 0,0 0 0,1 1 0,0-1 0,1 2 0,-7 15 0,-18 31 0,26-49 0,1 0 0,-1 1 0,2 0 0,0 0 0,0 0 0,0 0 0,2 0 0,-1 1 0,1-1 0,1 1 0,0 16 0,0-8 0,-1-1 0,-4 28 0,-5 15 0,4 1 0,2-1 0,7 98 0,0-35 0,-3 76-1365,0-179-5461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20:29.364"/>
    </inkml:context>
    <inkml:brush xml:id="br0">
      <inkml:brushProperty name="width" value="0.035" units="cm"/>
      <inkml:brushProperty name="height" value="0.035" units="cm"/>
      <inkml:brushProperty name="color" value="#FFC114"/>
    </inkml:brush>
  </inkml:definitions>
  <inkml:trace contextRef="#ctx0" brushRef="#br0">0 1887 24575,'13'1'0,"-1"0"0,0 0 0,0 1 0,0 0 0,0 1 0,0 0 0,0 1 0,-1 1 0,15 7 0,-1 3 0,-1 1 0,41 34 0,-56-44 0,-1-1 0,1 0 0,0 0 0,0 0 0,1-1 0,0-1 0,-1 0 0,1 0 0,0-1 0,0 0 0,0-1 0,1 0 0,-1 0 0,0-1 0,20-3 0,-21 3 0,-1-1 0,-1-1 0,1 1 0,0-2 0,0 1 0,-1-1 0,1 0 0,-1 0 0,0-1 0,0 0 0,0 0 0,0-1 0,-1 0 0,0 0 0,0 0 0,0-1 0,0 0 0,-1 0 0,0-1 0,6-10 0,76-148 0,-80 151 0,1 0 0,0 0 0,1 0 0,0 1 0,1 0 0,12-12 0,75-60 0,-91 80 0,-4 3 0,59-54 0,-57 51 0,0 0 0,-1 0 0,0 0 0,0 0 0,0 0 0,0-1 0,-1 1 0,0-1 0,0 0 0,0 0 0,1-9 0,3-22 0,2 1 0,17-47 0,-18 59 0,-4 16 0,1 1 0,0-1 0,0 1 0,0 0 0,10-13 0,-8 14 0,-1-1 0,0-1 0,0 1 0,-1-1 0,6-13 0,-4-9 0,-1 1 0,-1-1 0,-1 0 0,-2 0 0,-1 0 0,-4-35 0,0-26 0,6 9 0,-4-87 0,-2 155 0,0 0 0,0 0 0,-1 1 0,-1-1 0,-1 1 0,1 0 0,-18-23 0,14 21 0,2 4 0,1 1 0,-2 1 0,1-1 0,-2 1 0,1 1 0,-1 0 0,0 0 0,-1 1 0,-19-10 0,12 6 0,5 1 0,0-1 0,0-1 0,1 1 0,1-2 0,0 0 0,1 0 0,-15-26 0,10 17 0,-34-40 0,32 43 0,12 13 0,0 0 0,-1-1 0,1 2 0,-1-1 0,0 1 0,-1 0 0,1 0 0,-1 1 0,0-1 0,0 2 0,-1-1 0,1 1 0,-1 0 0,0 0 0,-9-1 0,-31-2-117,-22-3-507,-88-1 0,136 10-6202</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4:27:08.035"/>
    </inkml:context>
    <inkml:brush xml:id="br0">
      <inkml:brushProperty name="width" value="0.035" units="cm"/>
      <inkml:brushProperty name="height" value="0.035" units="cm"/>
      <inkml:brushProperty name="color" value="#FFC114"/>
    </inkml:brush>
  </inkml:definitions>
  <inkml:trace contextRef="#ctx0" brushRef="#br0">45 140 24575,'-3'0'0,"-4"0"0,-4 0 0,0-3 0,2-4 0,6-4 0,3-3 0,1-2 0,4 2 0,1-1 0,2 4 0,1-1 0,0 3 0,3 2 0,-1 0 0,0 1 0,2 1 0,-1 2-8191</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4:26:53.706"/>
    </inkml:context>
    <inkml:brush xml:id="br0">
      <inkml:brushProperty name="width" value="0.035" units="cm"/>
      <inkml:brushProperty name="height" value="0.035" units="cm"/>
      <inkml:brushProperty name="color" value="#FFC114"/>
    </inkml:brush>
  </inkml:definitions>
  <inkml:trace contextRef="#ctx0" brushRef="#br0">1 2 24575,'86'-2'0,"94"4"0,-176-1-151,1 0-1,0 0 0,-1 0 0,0 1 1,1 0-1,-1-1 0,0 2 1,6 2-1,1 2-6674</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4:26:55.876"/>
    </inkml:context>
    <inkml:brush xml:id="br0">
      <inkml:brushProperty name="width" value="0.035" units="cm"/>
      <inkml:brushProperty name="height" value="0.035" units="cm"/>
      <inkml:brushProperty name="color" value="#FFC114"/>
    </inkml:brush>
  </inkml:definitions>
  <inkml:trace contextRef="#ctx0" brushRef="#br0">1 56 24575,'0'-2'0,"0"0"0,1-1 0,-1 1 0,1 0 0,0-1 0,-1 1 0,1 0 0,0 0 0,1 0 0,-1 0 0,0 0 0,1 0 0,-1 0 0,1 0 0,-1 0 0,1 0 0,0 1 0,0-1 0,-1 1 0,1 0 0,0-1 0,1 1 0,-1 0 0,0 0 0,0 0 0,0 0 0,1 1 0,-1-1 0,0 1 0,1-1 0,3 1 0,11-3 0,0 2 0,0 0 0,24 2 0,-27 0 0,16-2-46,-18 1-218,-1-1 0,1 2 1,-1 0-1,16 3 0,-16 0-6562</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4:26:57.987"/>
    </inkml:context>
    <inkml:brush xml:id="br0">
      <inkml:brushProperty name="width" value="0.035" units="cm"/>
      <inkml:brushProperty name="height" value="0.035" units="cm"/>
      <inkml:brushProperty name="color" value="#FFC114"/>
    </inkml:brush>
  </inkml:definitions>
  <inkml:trace contextRef="#ctx0" brushRef="#br0">1 1 24575,'0'0'0,"0"1"0,1 0 0,-1 0 0,0-1 0,1 1 0,-1 0 0,1-1 0,-1 1 0,1 0 0,-1-1 0,1 1 0,-1-1 0,1 1 0,0-1 0,-1 1 0,1-1 0,0 1 0,0-1 0,-1 0 0,1 1 0,0-1 0,0 0 0,0 0 0,-1 1 0,1-1 0,1 0 0,30 5 0,-16-2 0,10 4 0,-15-5 0,0 1 0,0 0 0,0 1 0,-1 1 0,1-1 0,-1 2 0,13 8 0,-22-13 0,0 0 0,0 0-1,1 0 1,-1-1 0,0 1 0,0 0-1,1-1 1,-1 1 0,1-1 0,-1 1-1,0-1 1,1 0 0,-1 1-1,1-1 1,-1 0 0,1 0 0,-1 0-1,0 0 1,1 0 0,-1-1 0,1 1-1,-1 0 1,1-1 0,-1 1-1,0-1 1,1 1 0,-1-1 0,2 0-1,1-3 12,1 0-1,-1 0 0,0 0 0,0 0 0,-1-1 0,4-4 1,22-23-1440,-19 27-5397</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4:27:00.319"/>
    </inkml:context>
    <inkml:brush xml:id="br0">
      <inkml:brushProperty name="width" value="0.035" units="cm"/>
      <inkml:brushProperty name="height" value="0.035" units="cm"/>
      <inkml:brushProperty name="color" value="#FFC114"/>
    </inkml:brush>
  </inkml:definitions>
  <inkml:trace contextRef="#ctx0" brushRef="#br0">647 108 24575,'-52'-30'0,"12"19"0,8 1 0,0 2 0,-41-5 0,7-4 0,55 13 0,-1 0 0,0 1 0,0 0 0,-14-1 0,-146 3 81,83 3-1527,71-2-5380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4:27:03.301"/>
    </inkml:context>
    <inkml:brush xml:id="br0">
      <inkml:brushProperty name="width" value="0.035" units="cm"/>
      <inkml:brushProperty name="height" value="0.035" units="cm"/>
      <inkml:brushProperty name="color" value="#FFC114"/>
    </inkml:brush>
  </inkml:definitions>
  <inkml:trace contextRef="#ctx0" brushRef="#br0">441 161 24575,'0'-6'0,"0"-1"0,0 1 0,-1-1 0,1 1 0,-1-1 0,-1 1 0,0-1 0,1 1 0,-2 0 0,1 0 0,-1 0 0,0 0 0,0 0 0,-1 1 0,1-1 0,-1 1 0,-1 0 0,1 0 0,-1 1 0,1-1 0,-1 1 0,-1 0 0,1 0 0,-1 1 0,1-1 0,-1 1 0,0 1 0,0-1 0,0 1 0,0 0 0,-1 0 0,1 1 0,-1-1 0,1 2 0,-1-1 0,-11 1 0,-247 1 0,264-1 0,0 0 0,1 0 0,-1 0 0,1 0 0,-1 0 0,0 0 0,1 0 0,-1 0 0,1 0 0,-1 0 0,0 0 0,1 1 0,-1-1 0,1 0 0,-1 0 0,1 1 0,-1-1 0,1 0 0,-1 1 0,1-1 0,-1 0 0,1 1 0,-1-1 0,1 1 0,0-1 0,-1 1 0,1-1 0,0 1 0,-1-1 0,1 1 0,0-1 0,0 1 0,0 0 0,-1-1 0,1 1 0,0-1 0,0 1 0,0 0 0,0 0 0,10 30 0,-5-22 0,0 0 0,1-1 0,0 1 0,13 12 0,-13-17 0,-1 0 0,1-1 0,0 0 0,-1 0 0,2-1 0,-1 0 0,0 0 0,0 0 0,9 1 0,66 5 0,-50-5 0,106-1 7,-82-3-1379,-40 1-5454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4:27:13.271"/>
    </inkml:context>
    <inkml:brush xml:id="br0">
      <inkml:brushProperty name="width" value="0.035" units="cm"/>
      <inkml:brushProperty name="height" value="0.035" units="cm"/>
      <inkml:brushProperty name="color" value="#FFC114"/>
    </inkml:brush>
  </inkml:definitions>
  <inkml:trace contextRef="#ctx0" brushRef="#br0">19 297 24575,'7'0'0,"-1"0"0,0 0 0,0 0 0,0-1 0,1 0 0,-1 0 0,0 0 0,11-5 0,-15 5 0,0-1 0,0 0 0,0 0 0,0 1 0,-1-2 0,1 1 0,-1 0 0,1 0 0,-1 0 0,0-1 0,1 1 0,-1 0 0,0-1 0,-1 1 0,1-1 0,0 1 0,-1-1 0,1 0 0,-1 1 0,0-1 0,0 0 0,0 1 0,-1-4 0,1 1 0,-1 0 0,1 0 0,-1 0 0,-1 0 0,1 0 0,-1 1 0,0-1 0,0 1 0,0-1 0,0 1 0,-1 0 0,0-1 0,0 1 0,0 1 0,0-1 0,-1 0 0,1 1 0,-1 0 0,-7-5 0,6 4 0,1 1 0,-1-1 0,1 0 0,0 0 0,0 0 0,1-1 0,-1 1 0,1-1 0,0 0 0,0 0 0,0 0 0,1 0 0,0-1 0,0 1 0,0-1 0,-1-10 0,2-17-1365,1 17-5461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0T13:15:09.607"/>
    </inkml:context>
    <inkml:brush xml:id="br0">
      <inkml:brushProperty name="width" value="0.035" units="cm"/>
      <inkml:brushProperty name="height" value="0.035" units="cm"/>
      <inkml:brushProperty name="color" value="#FFC114"/>
    </inkml:brush>
  </inkml:definitions>
  <inkml:trace contextRef="#ctx0" brushRef="#br0">838 0 24575,'1'10'0,"1"0"0,1 0 0,-1 0 0,2-1 0,-1 0 0,7 11 0,-2 0 0,70 158 0,-41-102 0,-29-63 0,0 0 0,-2 0 0,1 1 0,-2 0 0,0 0 0,0 0 0,-2 1 0,5 28 0,-7-3 0,-1-15 0,2 0 0,8 46 0,16 79 0,-21-119 0,-1 0 0,-1 0 0,-2 1 0,-6 59 0,5-88 0,-1-1 0,1 1 0,-1 0 0,0-1 0,0 1 0,0-1 0,0 1 0,0-1 0,-1 1 0,1-1 0,-1 0 0,0 0 0,0 0 0,1 0 0,-1 0 0,-1 0 0,1 0 0,0 0 0,0-1 0,-1 1 0,1-1 0,0 0 0,-1 0 0,1 0 0,-1 0 0,0 0 0,1 0 0,-1-1 0,0 1 0,-4-1 0,-11 2 0,-1-1 0,1-1 0,-32-4 0,16 1 0,-6 0 0,-40-8 0,47 5 0,0 2 0,-45-1 0,68 5 0,-1 1 0,0 0 0,1 1 0,-1 0 0,1 1 0,0 0 0,0 0 0,0 1 0,0 0 0,0 1 0,-13 9 0,4-3 0,-1 0 0,-1-2 0,-42 15 0,26-11 0,10-6 0,-1-1 0,0-1 0,0-1 0,0-2 0,-1-1 0,1-1 0,-48-6 0,74 5 0,-1 0 0,0 0 0,0 0 0,0 0 0,1 0 0,-1 0 0,1 0 0,-1-1 0,1 0 0,-1 1 0,1-1 0,0 0 0,0 0 0,0 0 0,0 0 0,0-1 0,1 1 0,-1 0 0,0-1 0,1 1 0,0-1 0,0 0 0,0 1 0,0-1 0,0 0 0,0 0 0,1 0 0,-1 0 0,1 1 0,0-1 0,0-3 0,-1-12 0,0-1 0,2 1 0,4-29 0,-4 43 0,0-2 0,0 0 0,1 0 0,0 1 0,0-1 0,0 0 0,1 1 0,0 0 0,0-1 0,8-8 0,41-42 0,-30 34 0,-18 18 7,0 1-1,0-1 1,0 1-1,1 0 1,0 0 0,-1 1-1,1-1 1,0 1-1,0 0 1,1 0-1,-1 0 1,0 1-1,7-1 1,5 0-273,1 1 0,30 2 0,-31 0-393,5 0-6167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9AB9CB-2866-BD4B-8EDC-F97E464EBEE1}" type="datetimeFigureOut">
              <a:rPr lang="en-US" smtClean="0"/>
              <a:t>5/30/2024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A669B4-32F0-1A49-9FE6-B36AC162FE92}" type="slidenum">
              <a:rPr lang="en-US" smtClean="0"/>
              <a:t>‹#›</a:t>
            </a:fld>
            <a:endParaRPr lang="en-US"/>
          </a:p>
        </p:txBody>
      </p:sp>
    </p:spTree>
    <p:extLst>
      <p:ext uri="{BB962C8B-B14F-4D97-AF65-F5344CB8AC3E}">
        <p14:creationId xmlns:p14="http://schemas.microsoft.com/office/powerpoint/2010/main" val="2012592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A669B4-32F0-1A49-9FE6-B36AC162FE92}" type="slidenum">
              <a:rPr lang="en-US" smtClean="0"/>
              <a:t>1</a:t>
            </a:fld>
            <a:endParaRPr lang="en-US"/>
          </a:p>
        </p:txBody>
      </p:sp>
    </p:spTree>
    <p:extLst>
      <p:ext uri="{BB962C8B-B14F-4D97-AF65-F5344CB8AC3E}">
        <p14:creationId xmlns:p14="http://schemas.microsoft.com/office/powerpoint/2010/main" val="38194714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6224C-9491-77FE-43EA-7567C277F5F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861CB930-8432-33F7-7959-DFE3DE986A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30D1AB36-CE5A-C5BE-AAAE-F8A7D8AB6362}"/>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5" name="Footer Placeholder 4">
            <a:extLst>
              <a:ext uri="{FF2B5EF4-FFF2-40B4-BE49-F238E27FC236}">
                <a16:creationId xmlns:a16="http://schemas.microsoft.com/office/drawing/2014/main" id="{77607F15-8DC1-3E9C-5B24-19AEA409BE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FEB8D9-F032-C2C1-DB7C-0D1D9B358B3B}"/>
              </a:ext>
            </a:extLst>
          </p:cNvPr>
          <p:cNvSpPr>
            <a:spLocks noGrp="1"/>
          </p:cNvSpPr>
          <p:nvPr>
            <p:ph type="sldNum" sz="quarter" idx="12"/>
          </p:nvPr>
        </p:nvSpPr>
        <p:spPr/>
        <p:txBody>
          <a:bodyPr/>
          <a:lstStyle/>
          <a:p>
            <a:fld id="{9669D0E5-22B9-5D42-AECC-A45F155B8E7E}" type="slidenum">
              <a:rPr lang="en-US" smtClean="0"/>
              <a:t>‹#›</a:t>
            </a:fld>
            <a:endParaRPr lang="en-US"/>
          </a:p>
        </p:txBody>
      </p:sp>
      <p:pic>
        <p:nvPicPr>
          <p:cNvPr id="8" name="Picture 7">
            <a:extLst>
              <a:ext uri="{FF2B5EF4-FFF2-40B4-BE49-F238E27FC236}">
                <a16:creationId xmlns:a16="http://schemas.microsoft.com/office/drawing/2014/main" id="{E811346E-4111-59F7-D735-79A188C1E776}"/>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1216373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0D584-1741-1C25-96A8-D37436795CD1}"/>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BF20D8C-4BE8-2E15-30F3-004CAA198CB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2D444C-7642-CED2-1167-34D9B7AA2C0E}"/>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5" name="Footer Placeholder 4">
            <a:extLst>
              <a:ext uri="{FF2B5EF4-FFF2-40B4-BE49-F238E27FC236}">
                <a16:creationId xmlns:a16="http://schemas.microsoft.com/office/drawing/2014/main" id="{DF4C1A17-536F-E9AC-A2D2-D42B8CBBB9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1A7E00-7934-3A51-3D2B-09974D476C38}"/>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2969476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37F869-5574-4843-5B32-173ED3F957C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21D77CD-E7A8-B1D7-4A12-3950562BF00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7E70A2C-EFB8-8CC6-DB33-870B0FF4DC64}"/>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5" name="Footer Placeholder 4">
            <a:extLst>
              <a:ext uri="{FF2B5EF4-FFF2-40B4-BE49-F238E27FC236}">
                <a16:creationId xmlns:a16="http://schemas.microsoft.com/office/drawing/2014/main" id="{5FD85C5C-20E0-C2FA-879C-37FF91BD51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280F02-7203-8176-285D-FE1C633883B0}"/>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4091794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A3697-A726-59ED-B68B-DA0BBBF7313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CFA092A-7D98-4B5C-C264-CCDCBCA4CF5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0FF61B0-0E7E-8D7F-66D8-FC4031CDF8FE}"/>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5" name="Footer Placeholder 4">
            <a:extLst>
              <a:ext uri="{FF2B5EF4-FFF2-40B4-BE49-F238E27FC236}">
                <a16:creationId xmlns:a16="http://schemas.microsoft.com/office/drawing/2014/main" id="{B22CFB45-56F7-4B6F-2B39-4094E795F6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1171E1-F648-C288-61F1-5C00A0EDEE02}"/>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1963265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57CE8-563A-7690-9DA9-C91FD653678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6F9BBF5-2B64-CBFF-3019-91558E635A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6492C70-0263-AB6C-6A57-2C37E8125019}"/>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5" name="Footer Placeholder 4">
            <a:extLst>
              <a:ext uri="{FF2B5EF4-FFF2-40B4-BE49-F238E27FC236}">
                <a16:creationId xmlns:a16="http://schemas.microsoft.com/office/drawing/2014/main" id="{952C5A38-86D7-58E7-34C4-DC55D900AC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5CB932-BBB2-BB9B-30C3-09AEE681A45F}"/>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4066788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D79FE-313B-5806-5EBE-E9D2F7A5595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9A369C6-FAF4-9746-7D4A-7966EA403FF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9CCE2F6-447F-511E-668A-3DB6F471313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1990498-24DE-010D-C0F2-26911260583B}"/>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6" name="Footer Placeholder 5">
            <a:extLst>
              <a:ext uri="{FF2B5EF4-FFF2-40B4-BE49-F238E27FC236}">
                <a16:creationId xmlns:a16="http://schemas.microsoft.com/office/drawing/2014/main" id="{95426E4E-8B7C-0515-2C9F-B58B2439E0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183B71-57A9-292B-121A-3A5916B179F2}"/>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2775027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F4D58-01C4-694D-BE27-9D52A87059C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695D81E-FB08-2BDF-E17F-AFCC7B7C12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356AF2-D10E-5981-825F-3B106368E4C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87B6FAD-3C3A-FAD0-0B0C-67227C8231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BD55B8A-FE65-01A9-53BD-A8B08C55908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DB458F6-2724-C6D1-B3AC-A21216BE1304}"/>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8" name="Footer Placeholder 7">
            <a:extLst>
              <a:ext uri="{FF2B5EF4-FFF2-40B4-BE49-F238E27FC236}">
                <a16:creationId xmlns:a16="http://schemas.microsoft.com/office/drawing/2014/main" id="{49F9E86E-14B7-1EA8-AF3C-3643EF0167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0175639-2740-7384-23CA-A42B83B6E71A}"/>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128664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08D6E-0629-A7DD-0F5A-F66C683857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FDBE280F-FBB4-F495-9FB8-F0C86EF3BCF5}"/>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4" name="Footer Placeholder 3">
            <a:extLst>
              <a:ext uri="{FF2B5EF4-FFF2-40B4-BE49-F238E27FC236}">
                <a16:creationId xmlns:a16="http://schemas.microsoft.com/office/drawing/2014/main" id="{9F5A5CB1-3682-4384-9AF3-C073C8AC07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336526-F977-7220-9A07-29F1020EC66C}"/>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631512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045F45-D8E2-F08F-EABB-65F4040A6663}"/>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3" name="Footer Placeholder 2">
            <a:extLst>
              <a:ext uri="{FF2B5EF4-FFF2-40B4-BE49-F238E27FC236}">
                <a16:creationId xmlns:a16="http://schemas.microsoft.com/office/drawing/2014/main" id="{114B4241-8DAE-7733-C7A9-4DA8B19BB6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FA4026-FA10-D305-CA2C-54AA786C2ECC}"/>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3547870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72389-E5AB-FF5C-88A0-2285331665D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A32C58C-DFCF-9E97-9778-9755DD95E0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4E054AAC-430F-9F01-F93E-7E3A13307F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A1C72C4-F9DE-7E3D-47FC-A909A821E6BF}"/>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6" name="Footer Placeholder 5">
            <a:extLst>
              <a:ext uri="{FF2B5EF4-FFF2-40B4-BE49-F238E27FC236}">
                <a16:creationId xmlns:a16="http://schemas.microsoft.com/office/drawing/2014/main" id="{C1101F11-97E8-F238-EBF9-DB8939DFF7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9CF3C6-4AE6-ACA5-C6D3-23D94F9FC0A1}"/>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3552334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45369-2EA9-7759-8953-B5BA5B5D409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17CD63A9-A90E-603F-0120-DB68A1D5C2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8D81B6-634C-6CD1-7B61-8B73A6455C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955ECD3-F4AF-AD04-3E5D-793A17E21D79}"/>
              </a:ext>
            </a:extLst>
          </p:cNvPr>
          <p:cNvSpPr>
            <a:spLocks noGrp="1"/>
          </p:cNvSpPr>
          <p:nvPr>
            <p:ph type="dt" sz="half" idx="10"/>
          </p:nvPr>
        </p:nvSpPr>
        <p:spPr/>
        <p:txBody>
          <a:bodyPr/>
          <a:lstStyle/>
          <a:p>
            <a:fld id="{41BB3BE3-C684-5942-9B87-76204EA2E36C}" type="datetimeFigureOut">
              <a:rPr lang="en-US" smtClean="0"/>
              <a:t>5/30/2024</a:t>
            </a:fld>
            <a:endParaRPr lang="en-US"/>
          </a:p>
        </p:txBody>
      </p:sp>
      <p:sp>
        <p:nvSpPr>
          <p:cNvPr id="6" name="Footer Placeholder 5">
            <a:extLst>
              <a:ext uri="{FF2B5EF4-FFF2-40B4-BE49-F238E27FC236}">
                <a16:creationId xmlns:a16="http://schemas.microsoft.com/office/drawing/2014/main" id="{2D99E5FA-EBAA-74AB-B564-2DCA59976F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9DB65A-308B-901E-2E6A-FF4DAD658518}"/>
              </a:ext>
            </a:extLst>
          </p:cNvPr>
          <p:cNvSpPr>
            <a:spLocks noGrp="1"/>
          </p:cNvSpPr>
          <p:nvPr>
            <p:ph type="sldNum" sz="quarter" idx="12"/>
          </p:nvPr>
        </p:nvSpPr>
        <p:spPr/>
        <p:txBody>
          <a:bodyPr/>
          <a:lstStyle/>
          <a:p>
            <a:fld id="{9669D0E5-22B9-5D42-AECC-A45F155B8E7E}" type="slidenum">
              <a:rPr lang="en-US" smtClean="0"/>
              <a:t>‹#›</a:t>
            </a:fld>
            <a:endParaRPr lang="en-US"/>
          </a:p>
        </p:txBody>
      </p:sp>
    </p:spTree>
    <p:extLst>
      <p:ext uri="{BB962C8B-B14F-4D97-AF65-F5344CB8AC3E}">
        <p14:creationId xmlns:p14="http://schemas.microsoft.com/office/powerpoint/2010/main" val="1786652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A6E1FDD-DD05-E65B-A134-C17E9DC85507}"/>
              </a:ext>
            </a:extLst>
          </p:cNvPr>
          <p:cNvPicPr>
            <a:picLocks noChangeAspect="1"/>
          </p:cNvPicPr>
          <p:nvPr userDrawn="1"/>
        </p:nvPicPr>
        <p:blipFill>
          <a:blip r:embed="rId13"/>
          <a:srcRect/>
          <a:stretch/>
        </p:blipFill>
        <p:spPr>
          <a:xfrm>
            <a:off x="0" y="1785"/>
            <a:ext cx="12195175" cy="6856214"/>
          </a:xfrm>
          <a:prstGeom prst="rect">
            <a:avLst/>
          </a:prstGeom>
        </p:spPr>
      </p:pic>
      <p:sp>
        <p:nvSpPr>
          <p:cNvPr id="2" name="Title Placeholder 1">
            <a:extLst>
              <a:ext uri="{FF2B5EF4-FFF2-40B4-BE49-F238E27FC236}">
                <a16:creationId xmlns:a16="http://schemas.microsoft.com/office/drawing/2014/main" id="{DFFBB124-2C3B-388B-CA8B-83EBE0F074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CCA769C-10BD-9219-51E6-1DA36DB254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E9BCC33-5819-1C70-88A6-D0AB77B11C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1BB3BE3-C684-5942-9B87-76204EA2E36C}" type="datetimeFigureOut">
              <a:rPr lang="en-US" smtClean="0"/>
              <a:t>5/30/2024</a:t>
            </a:fld>
            <a:endParaRPr lang="en-US"/>
          </a:p>
        </p:txBody>
      </p:sp>
      <p:sp>
        <p:nvSpPr>
          <p:cNvPr id="5" name="Footer Placeholder 4">
            <a:extLst>
              <a:ext uri="{FF2B5EF4-FFF2-40B4-BE49-F238E27FC236}">
                <a16:creationId xmlns:a16="http://schemas.microsoft.com/office/drawing/2014/main" id="{A26DA651-0A28-CBC6-D804-530C6E3C8E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9E6D035-0143-8D23-A4AA-EC4B9457CB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669D0E5-22B9-5D42-AECC-A45F155B8E7E}" type="slidenum">
              <a:rPr lang="en-US" smtClean="0"/>
              <a:t>‹#›</a:t>
            </a:fld>
            <a:endParaRPr lang="en-US"/>
          </a:p>
        </p:txBody>
      </p:sp>
    </p:spTree>
    <p:extLst>
      <p:ext uri="{BB962C8B-B14F-4D97-AF65-F5344CB8AC3E}">
        <p14:creationId xmlns:p14="http://schemas.microsoft.com/office/powerpoint/2010/main" val="3705683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106.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17" Type="http://schemas.openxmlformats.org/officeDocument/2006/relationships/image" Target="../media/image62.png"/><Relationship Id="rId21" Type="http://schemas.openxmlformats.org/officeDocument/2006/relationships/image" Target="../media/image14.png"/><Relationship Id="rId42" Type="http://schemas.openxmlformats.org/officeDocument/2006/relationships/customXml" Target="../ink/ink19.xml"/><Relationship Id="rId63" Type="http://schemas.openxmlformats.org/officeDocument/2006/relationships/image" Target="../media/image35.png"/><Relationship Id="rId84" Type="http://schemas.openxmlformats.org/officeDocument/2006/relationships/customXml" Target="../ink/ink40.xml"/><Relationship Id="rId138" Type="http://schemas.openxmlformats.org/officeDocument/2006/relationships/customXml" Target="../ink/ink67.xml"/><Relationship Id="rId159" Type="http://schemas.openxmlformats.org/officeDocument/2006/relationships/image" Target="../media/image83.png"/><Relationship Id="rId170" Type="http://schemas.openxmlformats.org/officeDocument/2006/relationships/customXml" Target="../ink/ink83.xml"/><Relationship Id="rId107" Type="http://schemas.openxmlformats.org/officeDocument/2006/relationships/image" Target="../media/image57.png"/><Relationship Id="rId11" Type="http://schemas.openxmlformats.org/officeDocument/2006/relationships/image" Target="../media/image9.png"/><Relationship Id="rId32" Type="http://schemas.openxmlformats.org/officeDocument/2006/relationships/customXml" Target="../ink/ink14.xml"/><Relationship Id="rId53" Type="http://schemas.openxmlformats.org/officeDocument/2006/relationships/image" Target="../media/image30.png"/><Relationship Id="rId74" Type="http://schemas.openxmlformats.org/officeDocument/2006/relationships/customXml" Target="../ink/ink35.xml"/><Relationship Id="rId128" Type="http://schemas.openxmlformats.org/officeDocument/2006/relationships/customXml" Target="../ink/ink62.xml"/><Relationship Id="rId149" Type="http://schemas.openxmlformats.org/officeDocument/2006/relationships/image" Target="../media/image78.png"/><Relationship Id="rId5" Type="http://schemas.openxmlformats.org/officeDocument/2006/relationships/customXml" Target="../ink/ink1.xml"/><Relationship Id="rId95" Type="http://schemas.openxmlformats.org/officeDocument/2006/relationships/image" Target="../media/image51.png"/><Relationship Id="rId160" Type="http://schemas.openxmlformats.org/officeDocument/2006/relationships/customXml" Target="../ink/ink78.xml"/><Relationship Id="rId181" Type="http://schemas.openxmlformats.org/officeDocument/2006/relationships/image" Target="../media/image94.png"/><Relationship Id="rId22" Type="http://schemas.openxmlformats.org/officeDocument/2006/relationships/customXml" Target="../ink/ink9.xml"/><Relationship Id="rId43" Type="http://schemas.openxmlformats.org/officeDocument/2006/relationships/image" Target="../media/image25.png"/><Relationship Id="rId64" Type="http://schemas.openxmlformats.org/officeDocument/2006/relationships/customXml" Target="../ink/ink30.xml"/><Relationship Id="rId118" Type="http://schemas.openxmlformats.org/officeDocument/2006/relationships/customXml" Target="../ink/ink57.xml"/><Relationship Id="rId139" Type="http://schemas.openxmlformats.org/officeDocument/2006/relationships/image" Target="../media/image73.png"/><Relationship Id="rId85" Type="http://schemas.openxmlformats.org/officeDocument/2006/relationships/image" Target="../media/image46.png"/><Relationship Id="rId150" Type="http://schemas.openxmlformats.org/officeDocument/2006/relationships/customXml" Target="../ink/ink73.xml"/><Relationship Id="rId171" Type="http://schemas.openxmlformats.org/officeDocument/2006/relationships/image" Target="../media/image89.png"/><Relationship Id="rId12" Type="http://schemas.openxmlformats.org/officeDocument/2006/relationships/customXml" Target="../ink/ink4.xml"/><Relationship Id="rId33" Type="http://schemas.openxmlformats.org/officeDocument/2006/relationships/image" Target="../media/image20.png"/><Relationship Id="rId108" Type="http://schemas.openxmlformats.org/officeDocument/2006/relationships/customXml" Target="../ink/ink52.xml"/><Relationship Id="rId129" Type="http://schemas.openxmlformats.org/officeDocument/2006/relationships/image" Target="../media/image68.png"/><Relationship Id="rId54" Type="http://schemas.openxmlformats.org/officeDocument/2006/relationships/customXml" Target="../ink/ink25.xml"/><Relationship Id="rId75" Type="http://schemas.openxmlformats.org/officeDocument/2006/relationships/image" Target="../media/image41.png"/><Relationship Id="rId96" Type="http://schemas.openxmlformats.org/officeDocument/2006/relationships/customXml" Target="../ink/ink46.xml"/><Relationship Id="rId140" Type="http://schemas.openxmlformats.org/officeDocument/2006/relationships/customXml" Target="../ink/ink68.xml"/><Relationship Id="rId161" Type="http://schemas.openxmlformats.org/officeDocument/2006/relationships/image" Target="../media/image84.png"/><Relationship Id="rId182" Type="http://schemas.openxmlformats.org/officeDocument/2006/relationships/customXml" Target="../ink/ink89.xml"/><Relationship Id="rId23" Type="http://schemas.openxmlformats.org/officeDocument/2006/relationships/image" Target="../media/image15.png"/><Relationship Id="rId119" Type="http://schemas.openxmlformats.org/officeDocument/2006/relationships/image" Target="../media/image63.png"/><Relationship Id="rId44" Type="http://schemas.openxmlformats.org/officeDocument/2006/relationships/customXml" Target="../ink/ink20.xml"/><Relationship Id="rId60" Type="http://schemas.openxmlformats.org/officeDocument/2006/relationships/customXml" Target="../ink/ink28.xml"/><Relationship Id="rId65" Type="http://schemas.openxmlformats.org/officeDocument/2006/relationships/image" Target="../media/image36.png"/><Relationship Id="rId81" Type="http://schemas.openxmlformats.org/officeDocument/2006/relationships/image" Target="../media/image44.png"/><Relationship Id="rId86" Type="http://schemas.openxmlformats.org/officeDocument/2006/relationships/customXml" Target="../ink/ink41.xml"/><Relationship Id="rId130" Type="http://schemas.openxmlformats.org/officeDocument/2006/relationships/customXml" Target="../ink/ink63.xml"/><Relationship Id="rId135" Type="http://schemas.openxmlformats.org/officeDocument/2006/relationships/image" Target="../media/image71.png"/><Relationship Id="rId151" Type="http://schemas.openxmlformats.org/officeDocument/2006/relationships/image" Target="../media/image79.png"/><Relationship Id="rId156" Type="http://schemas.openxmlformats.org/officeDocument/2006/relationships/customXml" Target="../ink/ink76.xml"/><Relationship Id="rId177" Type="http://schemas.openxmlformats.org/officeDocument/2006/relationships/image" Target="../media/image92.png"/><Relationship Id="rId172" Type="http://schemas.openxmlformats.org/officeDocument/2006/relationships/customXml" Target="../ink/ink84.xml"/><Relationship Id="rId13" Type="http://schemas.openxmlformats.org/officeDocument/2006/relationships/image" Target="../media/image10.png"/><Relationship Id="rId18" Type="http://schemas.openxmlformats.org/officeDocument/2006/relationships/customXml" Target="../ink/ink7.xml"/><Relationship Id="rId39" Type="http://schemas.openxmlformats.org/officeDocument/2006/relationships/image" Target="../media/image23.png"/><Relationship Id="rId109" Type="http://schemas.openxmlformats.org/officeDocument/2006/relationships/image" Target="../media/image58.png"/><Relationship Id="rId34" Type="http://schemas.openxmlformats.org/officeDocument/2006/relationships/customXml" Target="../ink/ink15.xml"/><Relationship Id="rId50" Type="http://schemas.openxmlformats.org/officeDocument/2006/relationships/customXml" Target="../ink/ink23.xml"/><Relationship Id="rId55" Type="http://schemas.openxmlformats.org/officeDocument/2006/relationships/image" Target="../media/image31.png"/><Relationship Id="rId76" Type="http://schemas.openxmlformats.org/officeDocument/2006/relationships/customXml" Target="../ink/ink36.xml"/><Relationship Id="rId97" Type="http://schemas.openxmlformats.org/officeDocument/2006/relationships/image" Target="../media/image52.png"/><Relationship Id="rId104" Type="http://schemas.openxmlformats.org/officeDocument/2006/relationships/customXml" Target="../ink/ink50.xml"/><Relationship Id="rId120" Type="http://schemas.openxmlformats.org/officeDocument/2006/relationships/customXml" Target="../ink/ink58.xml"/><Relationship Id="rId125" Type="http://schemas.openxmlformats.org/officeDocument/2006/relationships/image" Target="../media/image66.png"/><Relationship Id="rId141" Type="http://schemas.openxmlformats.org/officeDocument/2006/relationships/image" Target="../media/image74.png"/><Relationship Id="rId146" Type="http://schemas.openxmlformats.org/officeDocument/2006/relationships/customXml" Target="../ink/ink71.xml"/><Relationship Id="rId167" Type="http://schemas.openxmlformats.org/officeDocument/2006/relationships/image" Target="../media/image87.png"/><Relationship Id="rId7" Type="http://schemas.openxmlformats.org/officeDocument/2006/relationships/image" Target="../media/image7.png"/><Relationship Id="rId71" Type="http://schemas.openxmlformats.org/officeDocument/2006/relationships/image" Target="../media/image39.png"/><Relationship Id="rId92" Type="http://schemas.openxmlformats.org/officeDocument/2006/relationships/customXml" Target="../ink/ink44.xml"/><Relationship Id="rId162" Type="http://schemas.openxmlformats.org/officeDocument/2006/relationships/customXml" Target="../ink/ink79.xml"/><Relationship Id="rId183" Type="http://schemas.openxmlformats.org/officeDocument/2006/relationships/image" Target="../media/image95.png"/><Relationship Id="rId2" Type="http://schemas.openxmlformats.org/officeDocument/2006/relationships/image" Target="../media/image4.png"/><Relationship Id="rId29" Type="http://schemas.openxmlformats.org/officeDocument/2006/relationships/image" Target="../media/image18.png"/><Relationship Id="rId24" Type="http://schemas.openxmlformats.org/officeDocument/2006/relationships/customXml" Target="../ink/ink10.xml"/><Relationship Id="rId40" Type="http://schemas.openxmlformats.org/officeDocument/2006/relationships/customXml" Target="../ink/ink18.xml"/><Relationship Id="rId45" Type="http://schemas.openxmlformats.org/officeDocument/2006/relationships/image" Target="../media/image26.png"/><Relationship Id="rId66" Type="http://schemas.openxmlformats.org/officeDocument/2006/relationships/customXml" Target="../ink/ink31.xml"/><Relationship Id="rId87" Type="http://schemas.openxmlformats.org/officeDocument/2006/relationships/image" Target="../media/image47.png"/><Relationship Id="rId110" Type="http://schemas.openxmlformats.org/officeDocument/2006/relationships/customXml" Target="../ink/ink53.xml"/><Relationship Id="rId115" Type="http://schemas.openxmlformats.org/officeDocument/2006/relationships/image" Target="../media/image61.png"/><Relationship Id="rId131" Type="http://schemas.openxmlformats.org/officeDocument/2006/relationships/image" Target="../media/image69.png"/><Relationship Id="rId136" Type="http://schemas.openxmlformats.org/officeDocument/2006/relationships/customXml" Target="../ink/ink66.xml"/><Relationship Id="rId157" Type="http://schemas.openxmlformats.org/officeDocument/2006/relationships/image" Target="../media/image82.png"/><Relationship Id="rId178" Type="http://schemas.openxmlformats.org/officeDocument/2006/relationships/customXml" Target="../ink/ink87.xml"/><Relationship Id="rId61" Type="http://schemas.openxmlformats.org/officeDocument/2006/relationships/image" Target="../media/image34.png"/><Relationship Id="rId82" Type="http://schemas.openxmlformats.org/officeDocument/2006/relationships/customXml" Target="../ink/ink39.xml"/><Relationship Id="rId152" Type="http://schemas.openxmlformats.org/officeDocument/2006/relationships/customXml" Target="../ink/ink74.xml"/><Relationship Id="rId173" Type="http://schemas.openxmlformats.org/officeDocument/2006/relationships/image" Target="../media/image90.png"/><Relationship Id="rId19" Type="http://schemas.openxmlformats.org/officeDocument/2006/relationships/image" Target="../media/image13.png"/><Relationship Id="rId14" Type="http://schemas.openxmlformats.org/officeDocument/2006/relationships/customXml" Target="../ink/ink5.xml"/><Relationship Id="rId30" Type="http://schemas.openxmlformats.org/officeDocument/2006/relationships/customXml" Target="../ink/ink13.xml"/><Relationship Id="rId35" Type="http://schemas.openxmlformats.org/officeDocument/2006/relationships/image" Target="../media/image21.png"/><Relationship Id="rId56" Type="http://schemas.openxmlformats.org/officeDocument/2006/relationships/customXml" Target="../ink/ink26.xml"/><Relationship Id="rId77" Type="http://schemas.openxmlformats.org/officeDocument/2006/relationships/image" Target="../media/image42.png"/><Relationship Id="rId100" Type="http://schemas.openxmlformats.org/officeDocument/2006/relationships/customXml" Target="../ink/ink48.xml"/><Relationship Id="rId105" Type="http://schemas.openxmlformats.org/officeDocument/2006/relationships/image" Target="../media/image56.png"/><Relationship Id="rId126" Type="http://schemas.openxmlformats.org/officeDocument/2006/relationships/customXml" Target="../ink/ink61.xml"/><Relationship Id="rId147" Type="http://schemas.openxmlformats.org/officeDocument/2006/relationships/image" Target="../media/image77.png"/><Relationship Id="rId168" Type="http://schemas.openxmlformats.org/officeDocument/2006/relationships/customXml" Target="../ink/ink82.xml"/><Relationship Id="rId8" Type="http://schemas.openxmlformats.org/officeDocument/2006/relationships/customXml" Target="../ink/ink2.xml"/><Relationship Id="rId51" Type="http://schemas.openxmlformats.org/officeDocument/2006/relationships/image" Target="../media/image29.png"/><Relationship Id="rId72" Type="http://schemas.openxmlformats.org/officeDocument/2006/relationships/customXml" Target="../ink/ink34.xml"/><Relationship Id="rId93" Type="http://schemas.openxmlformats.org/officeDocument/2006/relationships/image" Target="../media/image50.png"/><Relationship Id="rId98" Type="http://schemas.openxmlformats.org/officeDocument/2006/relationships/customXml" Target="../ink/ink47.xml"/><Relationship Id="rId121" Type="http://schemas.openxmlformats.org/officeDocument/2006/relationships/image" Target="../media/image64.png"/><Relationship Id="rId142" Type="http://schemas.openxmlformats.org/officeDocument/2006/relationships/customXml" Target="../ink/ink69.xml"/><Relationship Id="rId163" Type="http://schemas.openxmlformats.org/officeDocument/2006/relationships/image" Target="../media/image85.png"/><Relationship Id="rId3" Type="http://schemas.openxmlformats.org/officeDocument/2006/relationships/image" Target="../media/image5.png"/><Relationship Id="rId25" Type="http://schemas.openxmlformats.org/officeDocument/2006/relationships/image" Target="../media/image16.png"/><Relationship Id="rId46" Type="http://schemas.openxmlformats.org/officeDocument/2006/relationships/customXml" Target="../ink/ink21.xml"/><Relationship Id="rId67" Type="http://schemas.openxmlformats.org/officeDocument/2006/relationships/image" Target="../media/image37.png"/><Relationship Id="rId116" Type="http://schemas.openxmlformats.org/officeDocument/2006/relationships/customXml" Target="../ink/ink56.xml"/><Relationship Id="rId137" Type="http://schemas.openxmlformats.org/officeDocument/2006/relationships/image" Target="../media/image72.png"/><Relationship Id="rId158" Type="http://schemas.openxmlformats.org/officeDocument/2006/relationships/customXml" Target="../ink/ink77.xml"/><Relationship Id="rId20" Type="http://schemas.openxmlformats.org/officeDocument/2006/relationships/customXml" Target="../ink/ink8.xml"/><Relationship Id="rId41" Type="http://schemas.openxmlformats.org/officeDocument/2006/relationships/image" Target="../media/image24.png"/><Relationship Id="rId62" Type="http://schemas.openxmlformats.org/officeDocument/2006/relationships/customXml" Target="../ink/ink29.xml"/><Relationship Id="rId83" Type="http://schemas.openxmlformats.org/officeDocument/2006/relationships/image" Target="../media/image45.png"/><Relationship Id="rId88" Type="http://schemas.openxmlformats.org/officeDocument/2006/relationships/customXml" Target="../ink/ink42.xml"/><Relationship Id="rId111" Type="http://schemas.openxmlformats.org/officeDocument/2006/relationships/image" Target="../media/image59.png"/><Relationship Id="rId132" Type="http://schemas.openxmlformats.org/officeDocument/2006/relationships/customXml" Target="../ink/ink64.xml"/><Relationship Id="rId153" Type="http://schemas.openxmlformats.org/officeDocument/2006/relationships/image" Target="../media/image80.png"/><Relationship Id="rId174" Type="http://schemas.openxmlformats.org/officeDocument/2006/relationships/customXml" Target="../ink/ink85.xml"/><Relationship Id="rId179" Type="http://schemas.openxmlformats.org/officeDocument/2006/relationships/image" Target="../media/image93.png"/><Relationship Id="rId15" Type="http://schemas.openxmlformats.org/officeDocument/2006/relationships/image" Target="../media/image11.png"/><Relationship Id="rId36" Type="http://schemas.openxmlformats.org/officeDocument/2006/relationships/customXml" Target="../ink/ink16.xml"/><Relationship Id="rId57" Type="http://schemas.openxmlformats.org/officeDocument/2006/relationships/image" Target="../media/image32.png"/><Relationship Id="rId106" Type="http://schemas.openxmlformats.org/officeDocument/2006/relationships/customXml" Target="../ink/ink51.xml"/><Relationship Id="rId127" Type="http://schemas.openxmlformats.org/officeDocument/2006/relationships/image" Target="../media/image67.png"/><Relationship Id="rId10" Type="http://schemas.openxmlformats.org/officeDocument/2006/relationships/customXml" Target="../ink/ink3.xml"/><Relationship Id="rId31" Type="http://schemas.openxmlformats.org/officeDocument/2006/relationships/image" Target="../media/image19.png"/><Relationship Id="rId52" Type="http://schemas.openxmlformats.org/officeDocument/2006/relationships/customXml" Target="../ink/ink24.xml"/><Relationship Id="rId73" Type="http://schemas.openxmlformats.org/officeDocument/2006/relationships/image" Target="../media/image40.png"/><Relationship Id="rId78" Type="http://schemas.openxmlformats.org/officeDocument/2006/relationships/customXml" Target="../ink/ink37.xml"/><Relationship Id="rId94" Type="http://schemas.openxmlformats.org/officeDocument/2006/relationships/customXml" Target="../ink/ink45.xml"/><Relationship Id="rId99" Type="http://schemas.openxmlformats.org/officeDocument/2006/relationships/image" Target="../media/image53.png"/><Relationship Id="rId101" Type="http://schemas.openxmlformats.org/officeDocument/2006/relationships/image" Target="../media/image54.png"/><Relationship Id="rId122" Type="http://schemas.openxmlformats.org/officeDocument/2006/relationships/customXml" Target="../ink/ink59.xml"/><Relationship Id="rId143" Type="http://schemas.openxmlformats.org/officeDocument/2006/relationships/image" Target="../media/image75.png"/><Relationship Id="rId148" Type="http://schemas.openxmlformats.org/officeDocument/2006/relationships/customXml" Target="../ink/ink72.xml"/><Relationship Id="rId164" Type="http://schemas.openxmlformats.org/officeDocument/2006/relationships/customXml" Target="../ink/ink80.xml"/><Relationship Id="rId169" Type="http://schemas.openxmlformats.org/officeDocument/2006/relationships/image" Target="../media/image88.png"/><Relationship Id="rId4" Type="http://schemas.openxmlformats.org/officeDocument/2006/relationships/image" Target="../media/image6.png"/><Relationship Id="rId9" Type="http://schemas.openxmlformats.org/officeDocument/2006/relationships/image" Target="../media/image8.png"/><Relationship Id="rId180" Type="http://schemas.openxmlformats.org/officeDocument/2006/relationships/customXml" Target="../ink/ink88.xml"/><Relationship Id="rId26" Type="http://schemas.openxmlformats.org/officeDocument/2006/relationships/customXml" Target="../ink/ink11.xml"/><Relationship Id="rId47" Type="http://schemas.openxmlformats.org/officeDocument/2006/relationships/image" Target="../media/image27.png"/><Relationship Id="rId68" Type="http://schemas.openxmlformats.org/officeDocument/2006/relationships/customXml" Target="../ink/ink32.xml"/><Relationship Id="rId89" Type="http://schemas.openxmlformats.org/officeDocument/2006/relationships/image" Target="../media/image48.png"/><Relationship Id="rId112" Type="http://schemas.openxmlformats.org/officeDocument/2006/relationships/customXml" Target="../ink/ink54.xml"/><Relationship Id="rId133" Type="http://schemas.openxmlformats.org/officeDocument/2006/relationships/image" Target="../media/image70.png"/><Relationship Id="rId154" Type="http://schemas.openxmlformats.org/officeDocument/2006/relationships/customXml" Target="../ink/ink75.xml"/><Relationship Id="rId175" Type="http://schemas.openxmlformats.org/officeDocument/2006/relationships/image" Target="../media/image91.png"/><Relationship Id="rId16" Type="http://schemas.openxmlformats.org/officeDocument/2006/relationships/customXml" Target="../ink/ink6.xml"/><Relationship Id="rId37" Type="http://schemas.openxmlformats.org/officeDocument/2006/relationships/image" Target="../media/image22.png"/><Relationship Id="rId58" Type="http://schemas.openxmlformats.org/officeDocument/2006/relationships/customXml" Target="../ink/ink27.xml"/><Relationship Id="rId79" Type="http://schemas.openxmlformats.org/officeDocument/2006/relationships/image" Target="../media/image43.png"/><Relationship Id="rId102" Type="http://schemas.openxmlformats.org/officeDocument/2006/relationships/customXml" Target="../ink/ink49.xml"/><Relationship Id="rId123" Type="http://schemas.openxmlformats.org/officeDocument/2006/relationships/image" Target="../media/image65.png"/><Relationship Id="rId144" Type="http://schemas.openxmlformats.org/officeDocument/2006/relationships/customXml" Target="../ink/ink70.xml"/><Relationship Id="rId90" Type="http://schemas.openxmlformats.org/officeDocument/2006/relationships/customXml" Target="../ink/ink43.xml"/><Relationship Id="rId165" Type="http://schemas.openxmlformats.org/officeDocument/2006/relationships/image" Target="../media/image86.png"/><Relationship Id="rId27" Type="http://schemas.openxmlformats.org/officeDocument/2006/relationships/image" Target="../media/image17.png"/><Relationship Id="rId48" Type="http://schemas.openxmlformats.org/officeDocument/2006/relationships/customXml" Target="../ink/ink22.xml"/><Relationship Id="rId69" Type="http://schemas.openxmlformats.org/officeDocument/2006/relationships/image" Target="../media/image38.png"/><Relationship Id="rId113" Type="http://schemas.openxmlformats.org/officeDocument/2006/relationships/image" Target="../media/image60.png"/><Relationship Id="rId134" Type="http://schemas.openxmlformats.org/officeDocument/2006/relationships/customXml" Target="../ink/ink65.xml"/><Relationship Id="rId80" Type="http://schemas.openxmlformats.org/officeDocument/2006/relationships/customXml" Target="../ink/ink38.xml"/><Relationship Id="rId155" Type="http://schemas.openxmlformats.org/officeDocument/2006/relationships/image" Target="../media/image81.png"/><Relationship Id="rId176" Type="http://schemas.openxmlformats.org/officeDocument/2006/relationships/customXml" Target="../ink/ink86.xml"/><Relationship Id="rId17" Type="http://schemas.openxmlformats.org/officeDocument/2006/relationships/image" Target="../media/image12.png"/><Relationship Id="rId38" Type="http://schemas.openxmlformats.org/officeDocument/2006/relationships/customXml" Target="../ink/ink17.xml"/><Relationship Id="rId59" Type="http://schemas.openxmlformats.org/officeDocument/2006/relationships/image" Target="../media/image33.png"/><Relationship Id="rId103" Type="http://schemas.openxmlformats.org/officeDocument/2006/relationships/image" Target="../media/image55.png"/><Relationship Id="rId124" Type="http://schemas.openxmlformats.org/officeDocument/2006/relationships/customXml" Target="../ink/ink60.xml"/><Relationship Id="rId70" Type="http://schemas.openxmlformats.org/officeDocument/2006/relationships/customXml" Target="../ink/ink33.xml"/><Relationship Id="rId91" Type="http://schemas.openxmlformats.org/officeDocument/2006/relationships/image" Target="../media/image49.png"/><Relationship Id="rId145" Type="http://schemas.openxmlformats.org/officeDocument/2006/relationships/image" Target="../media/image76.png"/><Relationship Id="rId166" Type="http://schemas.openxmlformats.org/officeDocument/2006/relationships/customXml" Target="../ink/ink81.xml"/><Relationship Id="rId1" Type="http://schemas.openxmlformats.org/officeDocument/2006/relationships/slideLayout" Target="../slideLayouts/slideLayout2.xml"/><Relationship Id="rId28" Type="http://schemas.openxmlformats.org/officeDocument/2006/relationships/customXml" Target="../ink/ink12.xml"/><Relationship Id="rId49" Type="http://schemas.openxmlformats.org/officeDocument/2006/relationships/image" Target="../media/image28.png"/><Relationship Id="rId114" Type="http://schemas.openxmlformats.org/officeDocument/2006/relationships/customXml" Target="../ink/ink55.xml"/></Relationships>
</file>

<file path=ppt/slides/_rels/slide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00.png"/><Relationship Id="rId4" Type="http://schemas.openxmlformats.org/officeDocument/2006/relationships/image" Target="../media/image99.png"/></Relationships>
</file>

<file path=ppt/slides/_rels/slide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0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4E70B38-2FE7-409A-EA38-64575704AC38}"/>
              </a:ext>
            </a:extLst>
          </p:cNvPr>
          <p:cNvSpPr>
            <a:spLocks noGrp="1"/>
          </p:cNvSpPr>
          <p:nvPr>
            <p:ph type="subTitle" idx="1"/>
          </p:nvPr>
        </p:nvSpPr>
        <p:spPr>
          <a:xfrm>
            <a:off x="532963" y="5626045"/>
            <a:ext cx="6541605" cy="895150"/>
          </a:xfrm>
        </p:spPr>
        <p:txBody>
          <a:bodyPr>
            <a:normAutofit/>
          </a:bodyPr>
          <a:lstStyle/>
          <a:p>
            <a:pPr algn="l">
              <a:lnSpc>
                <a:spcPts val="2580"/>
              </a:lnSpc>
            </a:pPr>
            <a:r>
              <a:rPr lang="en-GB" b="1" dirty="0">
                <a:latin typeface="Arial" panose="020B0604020202020204" pitchFamily="34" charset="0"/>
                <a:cs typeface="Arial" panose="020B0604020202020204" pitchFamily="34" charset="0"/>
              </a:rPr>
              <a:t>LO: To think critically about the safety of different challenges online</a:t>
            </a:r>
          </a:p>
        </p:txBody>
      </p:sp>
      <p:pic>
        <p:nvPicPr>
          <p:cNvPr id="12" name="Picture 11" descr="A green rectangle with white text&#10;&#10;Description automatically generated">
            <a:extLst>
              <a:ext uri="{FF2B5EF4-FFF2-40B4-BE49-F238E27FC236}">
                <a16:creationId xmlns:a16="http://schemas.microsoft.com/office/drawing/2014/main" id="{89BC9CBA-63E3-3F0F-CD0B-4E1899D8CDD0}"/>
              </a:ext>
            </a:extLst>
          </p:cNvPr>
          <p:cNvPicPr>
            <a:picLocks noChangeAspect="1"/>
          </p:cNvPicPr>
          <p:nvPr/>
        </p:nvPicPr>
        <p:blipFill>
          <a:blip r:embed="rId3"/>
          <a:stretch>
            <a:fillRect/>
          </a:stretch>
        </p:blipFill>
        <p:spPr>
          <a:xfrm>
            <a:off x="10260531" y="5564339"/>
            <a:ext cx="1616731" cy="1018562"/>
          </a:xfrm>
          <a:prstGeom prst="rect">
            <a:avLst/>
          </a:prstGeom>
        </p:spPr>
      </p:pic>
    </p:spTree>
    <p:extLst>
      <p:ext uri="{BB962C8B-B14F-4D97-AF65-F5344CB8AC3E}">
        <p14:creationId xmlns:p14="http://schemas.microsoft.com/office/powerpoint/2010/main" val="222696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Scenario, Part 2</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415089" y="449978"/>
            <a:ext cx="2356987" cy="332806"/>
          </a:xfrm>
          <a:solidFill>
            <a:srgbClr val="243044"/>
          </a:solidFill>
        </p:spPr>
        <p:txBody>
          <a:bodyPr anchor="ctr" anchorCtr="0">
            <a:normAutofit/>
          </a:bodyPr>
          <a:lstStyle/>
          <a:p>
            <a:pPr marL="0" indent="0">
              <a:buNone/>
            </a:pPr>
            <a:r>
              <a:rPr lang="en-GB" sz="1600" b="1" dirty="0">
                <a:solidFill>
                  <a:schemeClr val="bg1"/>
                </a:solidFill>
                <a:latin typeface="Arial" panose="020B0604020202020204" pitchFamily="34" charset="0"/>
                <a:cs typeface="Arial" panose="020B0604020202020204" pitchFamily="34" charset="0"/>
              </a:rPr>
              <a:t>Applying Knowledge</a:t>
            </a:r>
          </a:p>
        </p:txBody>
      </p:sp>
      <p:sp>
        <p:nvSpPr>
          <p:cNvPr id="9" name="Content Placeholder 2">
            <a:extLst>
              <a:ext uri="{FF2B5EF4-FFF2-40B4-BE49-F238E27FC236}">
                <a16:creationId xmlns:a16="http://schemas.microsoft.com/office/drawing/2014/main" id="{8D263B25-88AF-546A-AE57-1B96DD1503B0}"/>
              </a:ext>
            </a:extLst>
          </p:cNvPr>
          <p:cNvSpPr txBox="1">
            <a:spLocks/>
          </p:cNvSpPr>
          <p:nvPr/>
        </p:nvSpPr>
        <p:spPr>
          <a:xfrm>
            <a:off x="2424407" y="2162326"/>
            <a:ext cx="7343185" cy="2987190"/>
          </a:xfrm>
          <a:prstGeom prst="rect">
            <a:avLst/>
          </a:prstGeom>
          <a:solidFill>
            <a:schemeClr val="bg1"/>
          </a:solidFill>
          <a:ln w="38100">
            <a:solidFill>
              <a:srgbClr val="71599B"/>
            </a:solidFill>
          </a:ln>
          <a:effectLst>
            <a:outerShdw dist="254000" dir="2700000" algn="tl" rotWithShape="0">
              <a:srgbClr val="71599B"/>
            </a:outerShdw>
          </a:effectLst>
        </p:spPr>
        <p:txBody>
          <a:bodyPr vert="horz" lIns="396000" tIns="396000" rIns="396000" bIns="39600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base">
              <a:lnSpc>
                <a:spcPts val="2400"/>
              </a:lnSpc>
              <a:buNone/>
            </a:pPr>
            <a:r>
              <a:rPr lang="en-GB" sz="2000" dirty="0">
                <a:solidFill>
                  <a:srgbClr val="000000"/>
                </a:solidFill>
                <a:latin typeface="Arial" panose="020B0604020202020204" pitchFamily="34" charset="0"/>
                <a:cs typeface="Arial" panose="020B0604020202020204" pitchFamily="34" charset="0"/>
              </a:rPr>
              <a:t>The streamer asks their followers to send videos of them participating in a new online challenge. Followers must go into public and act like a glitching video game character to see how long it takes for people to react. The streamer says only the most crazy and funny videos will make it to the compilation video, so followers should ‘get creative’. </a:t>
            </a:r>
          </a:p>
        </p:txBody>
      </p:sp>
      <p:pic>
        <p:nvPicPr>
          <p:cNvPr id="6" name="Picture 5" descr="A hand pointing at something&#10;&#10;Description automatically generated">
            <a:extLst>
              <a:ext uri="{FF2B5EF4-FFF2-40B4-BE49-F238E27FC236}">
                <a16:creationId xmlns:a16="http://schemas.microsoft.com/office/drawing/2014/main" id="{FC54007F-A814-4FD9-CDFE-5575D3B95923}"/>
              </a:ext>
            </a:extLst>
          </p:cNvPr>
          <p:cNvPicPr>
            <a:picLocks noChangeAspect="1"/>
          </p:cNvPicPr>
          <p:nvPr/>
        </p:nvPicPr>
        <p:blipFill>
          <a:blip r:embed="rId2"/>
          <a:stretch>
            <a:fillRect/>
          </a:stretch>
        </p:blipFill>
        <p:spPr>
          <a:xfrm rot="4534781">
            <a:off x="1142173" y="4285667"/>
            <a:ext cx="1439748" cy="1727698"/>
          </a:xfrm>
          <a:prstGeom prst="rect">
            <a:avLst/>
          </a:prstGeom>
        </p:spPr>
      </p:pic>
    </p:spTree>
    <p:extLst>
      <p:ext uri="{BB962C8B-B14F-4D97-AF65-F5344CB8AC3E}">
        <p14:creationId xmlns:p14="http://schemas.microsoft.com/office/powerpoint/2010/main" val="238251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E1AC110-071D-C7D5-06E5-613438EB8B1A}"/>
              </a:ext>
            </a:extLst>
          </p:cNvPr>
          <p:cNvSpPr/>
          <p:nvPr/>
        </p:nvSpPr>
        <p:spPr>
          <a:xfrm>
            <a:off x="7671335" y="2304409"/>
            <a:ext cx="3311090" cy="1799924"/>
          </a:xfrm>
          <a:prstGeom prst="rect">
            <a:avLst/>
          </a:prstGeom>
          <a:solidFill>
            <a:schemeClr val="bg1"/>
          </a:solidFill>
          <a:ln w="38100">
            <a:solidFill>
              <a:srgbClr val="71599B"/>
            </a:solidFill>
          </a:ln>
          <a:effectLst>
            <a:outerShdw dist="127000" dir="2700000" algn="tl" rotWithShape="0">
              <a:srgbClr val="71599B"/>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Your Critical Thinking Iceberg</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415089" y="449978"/>
            <a:ext cx="2356987" cy="332806"/>
          </a:xfrm>
          <a:solidFill>
            <a:srgbClr val="243044"/>
          </a:solidFill>
        </p:spPr>
        <p:txBody>
          <a:bodyPr anchor="ctr" anchorCtr="0">
            <a:normAutofit/>
          </a:bodyPr>
          <a:lstStyle/>
          <a:p>
            <a:pPr marL="0" indent="0">
              <a:buNone/>
            </a:pPr>
            <a:r>
              <a:rPr lang="en-GB" sz="1600" b="1" dirty="0">
                <a:solidFill>
                  <a:schemeClr val="bg1"/>
                </a:solidFill>
                <a:latin typeface="Arial" panose="020B0604020202020204" pitchFamily="34" charset="0"/>
                <a:cs typeface="Arial" panose="020B0604020202020204" pitchFamily="34" charset="0"/>
              </a:rPr>
              <a:t>Applying Knowledge</a:t>
            </a:r>
          </a:p>
        </p:txBody>
      </p:sp>
      <p:sp>
        <p:nvSpPr>
          <p:cNvPr id="2" name="Content Placeholder 2">
            <a:extLst>
              <a:ext uri="{FF2B5EF4-FFF2-40B4-BE49-F238E27FC236}">
                <a16:creationId xmlns:a16="http://schemas.microsoft.com/office/drawing/2014/main" id="{1D5B1DA2-4FD0-A90E-7B51-A57DEABA39C3}"/>
              </a:ext>
            </a:extLst>
          </p:cNvPr>
          <p:cNvSpPr txBox="1">
            <a:spLocks/>
          </p:cNvSpPr>
          <p:nvPr/>
        </p:nvSpPr>
        <p:spPr>
          <a:xfrm>
            <a:off x="511030" y="2133450"/>
            <a:ext cx="5687639" cy="39417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800"/>
              </a:spcAft>
              <a:buClr>
                <a:srgbClr val="E59629"/>
              </a:buClr>
              <a:buNone/>
            </a:pPr>
            <a:r>
              <a:rPr lang="en-GB" dirty="0">
                <a:solidFill>
                  <a:srgbClr val="243044"/>
                </a:solidFill>
                <a:latin typeface="Arial" panose="020B0604020202020204" pitchFamily="34" charset="0"/>
                <a:cs typeface="Arial" panose="020B0604020202020204" pitchFamily="34" charset="0"/>
              </a:rPr>
              <a:t>On your iceberg, fill in the surface of the iceberg and below.</a:t>
            </a:r>
          </a:p>
          <a:p>
            <a:pPr marL="514350" indent="-514350">
              <a:spcAft>
                <a:spcPts val="1800"/>
              </a:spcAft>
              <a:buClr>
                <a:srgbClr val="E59629"/>
              </a:buClr>
              <a:buFont typeface="+mj-lt"/>
              <a:buAutoNum type="arabicPeriod"/>
            </a:pPr>
            <a:r>
              <a:rPr lang="en-GB" dirty="0">
                <a:solidFill>
                  <a:srgbClr val="243044"/>
                </a:solidFill>
                <a:latin typeface="Arial" panose="020B0604020202020204" pitchFamily="34" charset="0"/>
                <a:cs typeface="Arial" panose="020B0604020202020204" pitchFamily="34" charset="0"/>
              </a:rPr>
              <a:t>Surface: What seems safe about this challenge?</a:t>
            </a:r>
          </a:p>
          <a:p>
            <a:pPr marL="514350" indent="-514350">
              <a:spcAft>
                <a:spcPts val="1800"/>
              </a:spcAft>
              <a:buClr>
                <a:srgbClr val="E59629"/>
              </a:buClr>
              <a:buFont typeface="+mj-lt"/>
              <a:buAutoNum type="arabicPeriod"/>
            </a:pPr>
            <a:r>
              <a:rPr lang="en-GB" dirty="0">
                <a:solidFill>
                  <a:srgbClr val="243044"/>
                </a:solidFill>
                <a:latin typeface="Arial" panose="020B0604020202020204" pitchFamily="34" charset="0"/>
                <a:cs typeface="Arial" panose="020B0604020202020204" pitchFamily="34" charset="0"/>
              </a:rPr>
              <a:t>Below: What could cause harm with this challenge?</a:t>
            </a:r>
          </a:p>
        </p:txBody>
      </p:sp>
      <p:sp>
        <p:nvSpPr>
          <p:cNvPr id="8" name="Content Placeholder 2">
            <a:extLst>
              <a:ext uri="{FF2B5EF4-FFF2-40B4-BE49-F238E27FC236}">
                <a16:creationId xmlns:a16="http://schemas.microsoft.com/office/drawing/2014/main" id="{D911DAA1-A282-090D-CC7C-21B0C9B8A264}"/>
              </a:ext>
            </a:extLst>
          </p:cNvPr>
          <p:cNvSpPr txBox="1">
            <a:spLocks/>
          </p:cNvSpPr>
          <p:nvPr/>
        </p:nvSpPr>
        <p:spPr>
          <a:xfrm>
            <a:off x="7467243" y="2304409"/>
            <a:ext cx="3886557" cy="1799924"/>
          </a:xfrm>
          <a:prstGeom prst="rect">
            <a:avLst/>
          </a:prstGeom>
          <a:noFill/>
          <a:ln w="38100">
            <a:noFill/>
          </a:ln>
          <a:effectLst/>
        </p:spPr>
        <p:txBody>
          <a:bodyPr vert="horz" lIns="396000" tIns="396000" rIns="396000" bIns="396000" rtlCol="0" anchor="ctr" anchorCtr="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dirty="0">
                <a:latin typeface="Arial" panose="020B0604020202020204" pitchFamily="34" charset="0"/>
                <a:cs typeface="Arial" panose="020B0604020202020204" pitchFamily="34" charset="0"/>
              </a:rPr>
              <a:t>Aim for 5 ideas for each part!</a:t>
            </a:r>
            <a:endParaRPr lang="en-GB" sz="2000" b="1" dirty="0">
              <a:solidFill>
                <a:srgbClr val="FF0000"/>
              </a:solidFill>
              <a:latin typeface="Arial" panose="020B0604020202020204" pitchFamily="34" charset="0"/>
              <a:cs typeface="Arial" panose="020B0604020202020204" pitchFamily="34" charset="0"/>
            </a:endParaRPr>
          </a:p>
          <a:p>
            <a:r>
              <a:rPr lang="en-GB" sz="2000" b="1" dirty="0">
                <a:solidFill>
                  <a:srgbClr val="71599B"/>
                </a:solidFill>
                <a:latin typeface="Arial" panose="020B0604020202020204" pitchFamily="34" charset="0"/>
                <a:cs typeface="Arial" panose="020B0604020202020204" pitchFamily="34" charset="0"/>
              </a:rPr>
              <a:t>Novice</a:t>
            </a:r>
            <a:r>
              <a:rPr lang="en-GB" sz="2000" dirty="0">
                <a:solidFill>
                  <a:srgbClr val="71599B"/>
                </a:solidFill>
                <a:latin typeface="Arial" panose="020B0604020202020204" pitchFamily="34" charset="0"/>
                <a:cs typeface="Arial" panose="020B0604020202020204" pitchFamily="34" charset="0"/>
              </a:rPr>
              <a:t>: 1 idea for each part</a:t>
            </a:r>
          </a:p>
          <a:p>
            <a:r>
              <a:rPr lang="en-GB" sz="2000" b="1" dirty="0">
                <a:solidFill>
                  <a:srgbClr val="E59629"/>
                </a:solidFill>
                <a:latin typeface="Arial" panose="020B0604020202020204" pitchFamily="34" charset="0"/>
                <a:cs typeface="Arial" panose="020B0604020202020204" pitchFamily="34" charset="0"/>
              </a:rPr>
              <a:t>Average</a:t>
            </a:r>
            <a:r>
              <a:rPr lang="en-GB" sz="2000" dirty="0">
                <a:solidFill>
                  <a:srgbClr val="E59629"/>
                </a:solidFill>
                <a:latin typeface="Arial" panose="020B0604020202020204" pitchFamily="34" charset="0"/>
                <a:cs typeface="Arial" panose="020B0604020202020204" pitchFamily="34" charset="0"/>
              </a:rPr>
              <a:t>: 2-3 ideas for each part</a:t>
            </a:r>
          </a:p>
          <a:p>
            <a:r>
              <a:rPr lang="en-GB" sz="2000" b="1" dirty="0">
                <a:solidFill>
                  <a:srgbClr val="00D200"/>
                </a:solidFill>
                <a:latin typeface="Arial" panose="020B0604020202020204" pitchFamily="34" charset="0"/>
                <a:cs typeface="Arial" panose="020B0604020202020204" pitchFamily="34" charset="0"/>
              </a:rPr>
              <a:t>Expert</a:t>
            </a:r>
            <a:r>
              <a:rPr lang="en-GB" sz="2000" dirty="0">
                <a:solidFill>
                  <a:srgbClr val="00D200"/>
                </a:solidFill>
                <a:latin typeface="Arial" panose="020B0604020202020204" pitchFamily="34" charset="0"/>
                <a:cs typeface="Arial" panose="020B0604020202020204" pitchFamily="34" charset="0"/>
              </a:rPr>
              <a:t>: 4-5 ideas for each part</a:t>
            </a:r>
          </a:p>
        </p:txBody>
      </p:sp>
    </p:spTree>
    <p:extLst>
      <p:ext uri="{BB962C8B-B14F-4D97-AF65-F5344CB8AC3E}">
        <p14:creationId xmlns:p14="http://schemas.microsoft.com/office/powerpoint/2010/main" val="834087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
                                            <p:txEl>
                                              <p:pRg st="1" end="1"/>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
                                            <p:txEl>
                                              <p:pRg st="2" end="2"/>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1" nodeType="clickEffect">
                                  <p:stCondLst>
                                    <p:cond delay="0"/>
                                  </p:stCondLst>
                                  <p:childTnLst>
                                    <p:set>
                                      <p:cBhvr>
                                        <p:cTn id="50" dur="1" fill="hold">
                                          <p:stCondLst>
                                            <p:cond delay="0"/>
                                          </p:stCondLst>
                                        </p:cTn>
                                        <p:tgtEl>
                                          <p:spTgt spid="8">
                                            <p:bg/>
                                          </p:spTgt>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8">
                                            <p:txEl>
                                              <p:pRg st="0" end="0"/>
                                            </p:txEl>
                                          </p:spTgt>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8">
                                            <p:txEl>
                                              <p:pRg st="1" end="1"/>
                                            </p:txEl>
                                          </p:spTgt>
                                        </p:tgtEl>
                                        <p:attrNameLst>
                                          <p:attrName>style.visibility</p:attrName>
                                        </p:attrNameLst>
                                      </p:cBhvr>
                                      <p:to>
                                        <p:strVal val="visible"/>
                                      </p:to>
                                    </p:set>
                                  </p:childTnLst>
                                </p:cTn>
                              </p:par>
                              <p:par>
                                <p:cTn id="55" presetID="1" presetClass="entr" presetSubtype="0" fill="hold" grpId="1" nodeType="withEffect">
                                  <p:stCondLst>
                                    <p:cond delay="0"/>
                                  </p:stCondLst>
                                  <p:childTnLst>
                                    <p:set>
                                      <p:cBhvr>
                                        <p:cTn id="56" dur="1" fill="hold">
                                          <p:stCondLst>
                                            <p:cond delay="0"/>
                                          </p:stCondLst>
                                        </p:cTn>
                                        <p:tgtEl>
                                          <p:spTgt spid="8">
                                            <p:txEl>
                                              <p:pRg st="2" end="2"/>
                                            </p:txEl>
                                          </p:spTgt>
                                        </p:tgtEl>
                                        <p:attrNameLst>
                                          <p:attrName>style.visibility</p:attrName>
                                        </p:attrNameLst>
                                      </p:cBhvr>
                                      <p:to>
                                        <p:strVal val="visible"/>
                                      </p:to>
                                    </p:set>
                                  </p:childTnLst>
                                </p:cTn>
                              </p:par>
                              <p:par>
                                <p:cTn id="57" presetID="1" presetClass="entr" presetSubtype="0" fill="hold" grpId="1" nodeType="withEffect">
                                  <p:stCondLst>
                                    <p:cond delay="0"/>
                                  </p:stCondLst>
                                  <p:childTnLst>
                                    <p:set>
                                      <p:cBhvr>
                                        <p:cTn id="5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build="allAtOnce" animBg="1"/>
      <p:bldP spid="8" grpId="1" build="allAtOnce"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7CC287D-A072-B22B-4030-B8DC728C12EB}"/>
              </a:ext>
            </a:extLst>
          </p:cNvPr>
          <p:cNvSpPr/>
          <p:nvPr/>
        </p:nvSpPr>
        <p:spPr>
          <a:xfrm>
            <a:off x="7925248" y="2005417"/>
            <a:ext cx="3904198" cy="3012649"/>
          </a:xfrm>
          <a:prstGeom prst="rect">
            <a:avLst/>
          </a:prstGeom>
          <a:solidFill>
            <a:schemeClr val="bg1">
              <a:lumMod val="95000"/>
            </a:schemeClr>
          </a:solidFill>
          <a:ln w="38100">
            <a:solidFill>
              <a:srgbClr val="71599B"/>
            </a:solidFill>
          </a:ln>
          <a:effectLst>
            <a:outerShdw dist="127000" dir="2700000" algn="tl" rotWithShape="0">
              <a:srgbClr val="71599B"/>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EA7326F-41F1-DE95-6D31-1DEFF5BE0E1F}"/>
              </a:ext>
            </a:extLst>
          </p:cNvPr>
          <p:cNvSpPr/>
          <p:nvPr/>
        </p:nvSpPr>
        <p:spPr>
          <a:xfrm>
            <a:off x="746403" y="4214355"/>
            <a:ext cx="6135660" cy="1799924"/>
          </a:xfrm>
          <a:prstGeom prst="rect">
            <a:avLst/>
          </a:prstGeom>
          <a:solidFill>
            <a:schemeClr val="bg1"/>
          </a:solidFill>
          <a:ln w="38100">
            <a:solidFill>
              <a:srgbClr val="71599B"/>
            </a:solidFill>
          </a:ln>
          <a:effectLst>
            <a:outerShdw dist="127000" dir="2700000" algn="tl" rotWithShape="0">
              <a:srgbClr val="71599B"/>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890701"/>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Asking the Right Questions</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415089" y="449978"/>
            <a:ext cx="2356987" cy="332806"/>
          </a:xfrm>
          <a:solidFill>
            <a:srgbClr val="243044"/>
          </a:solidFill>
        </p:spPr>
        <p:txBody>
          <a:bodyPr anchor="ctr" anchorCtr="0">
            <a:normAutofit/>
          </a:bodyPr>
          <a:lstStyle/>
          <a:p>
            <a:pPr marL="0" indent="0">
              <a:buNone/>
            </a:pPr>
            <a:r>
              <a:rPr lang="en-GB" sz="1600" b="1" dirty="0">
                <a:solidFill>
                  <a:schemeClr val="bg1"/>
                </a:solidFill>
                <a:latin typeface="Arial" panose="020B0604020202020204" pitchFamily="34" charset="0"/>
                <a:cs typeface="Arial" panose="020B0604020202020204" pitchFamily="34" charset="0"/>
              </a:rPr>
              <a:t>Applying Knowledge</a:t>
            </a:r>
          </a:p>
        </p:txBody>
      </p:sp>
      <p:sp>
        <p:nvSpPr>
          <p:cNvPr id="2" name="Content Placeholder 2">
            <a:extLst>
              <a:ext uri="{FF2B5EF4-FFF2-40B4-BE49-F238E27FC236}">
                <a16:creationId xmlns:a16="http://schemas.microsoft.com/office/drawing/2014/main" id="{1D5B1DA2-4FD0-A90E-7B51-A57DEABA39C3}"/>
              </a:ext>
            </a:extLst>
          </p:cNvPr>
          <p:cNvSpPr txBox="1">
            <a:spLocks/>
          </p:cNvSpPr>
          <p:nvPr/>
        </p:nvSpPr>
        <p:spPr>
          <a:xfrm>
            <a:off x="501404" y="1953931"/>
            <a:ext cx="7112179" cy="19476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800"/>
              </a:spcAft>
              <a:buClr>
                <a:srgbClr val="E59629"/>
              </a:buClr>
            </a:pPr>
            <a:r>
              <a:rPr lang="en-GB" sz="2400" dirty="0">
                <a:solidFill>
                  <a:srgbClr val="243044"/>
                </a:solidFill>
                <a:latin typeface="Arial" panose="020B0604020202020204" pitchFamily="34" charset="0"/>
                <a:cs typeface="Arial" panose="020B0604020202020204" pitchFamily="34" charset="0"/>
              </a:rPr>
              <a:t>On Handout 2, create questions that could help someone think critically about the challenge in the scenario.</a:t>
            </a:r>
          </a:p>
          <a:p>
            <a:pPr>
              <a:spcAft>
                <a:spcPts val="1800"/>
              </a:spcAft>
              <a:buClr>
                <a:srgbClr val="E59629"/>
              </a:buClr>
            </a:pPr>
            <a:r>
              <a:rPr lang="en-GB" sz="2400" b="1" dirty="0">
                <a:solidFill>
                  <a:srgbClr val="243044"/>
                </a:solidFill>
                <a:latin typeface="Arial" panose="020B0604020202020204" pitchFamily="34" charset="0"/>
                <a:cs typeface="Arial" panose="020B0604020202020204" pitchFamily="34" charset="0"/>
              </a:rPr>
              <a:t>Pro tip: Use what, why and how questions.</a:t>
            </a:r>
          </a:p>
        </p:txBody>
      </p:sp>
      <p:sp>
        <p:nvSpPr>
          <p:cNvPr id="8" name="Content Placeholder 2">
            <a:extLst>
              <a:ext uri="{FF2B5EF4-FFF2-40B4-BE49-F238E27FC236}">
                <a16:creationId xmlns:a16="http://schemas.microsoft.com/office/drawing/2014/main" id="{D911DAA1-A282-090D-CC7C-21B0C9B8A264}"/>
              </a:ext>
            </a:extLst>
          </p:cNvPr>
          <p:cNvSpPr txBox="1">
            <a:spLocks/>
          </p:cNvSpPr>
          <p:nvPr/>
        </p:nvSpPr>
        <p:spPr>
          <a:xfrm>
            <a:off x="7896373" y="1953931"/>
            <a:ext cx="3904199" cy="3160386"/>
          </a:xfrm>
          <a:prstGeom prst="rect">
            <a:avLst/>
          </a:prstGeom>
          <a:noFill/>
          <a:ln w="38100">
            <a:noFill/>
          </a:ln>
          <a:effectLst/>
        </p:spPr>
        <p:txBody>
          <a:bodyPr vert="horz" lIns="251999" tIns="251999" rIns="251999" bIns="251999" rtlCol="0" anchor="ctr" anchorCtr="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dirty="0">
                <a:solidFill>
                  <a:srgbClr val="243044"/>
                </a:solidFill>
                <a:latin typeface="Arial" panose="020B0604020202020204" pitchFamily="34" charset="0"/>
                <a:cs typeface="Arial" panose="020B0604020202020204" pitchFamily="34" charset="0"/>
              </a:rPr>
              <a:t>Example</a:t>
            </a:r>
          </a:p>
          <a:p>
            <a:pPr marL="0" indent="0">
              <a:buNone/>
            </a:pPr>
            <a:r>
              <a:rPr lang="en-GB" sz="2000" dirty="0">
                <a:solidFill>
                  <a:srgbClr val="243044"/>
                </a:solidFill>
                <a:latin typeface="Arial" panose="020B0604020202020204" pitchFamily="34" charset="0"/>
                <a:cs typeface="Arial" panose="020B0604020202020204" pitchFamily="34" charset="0"/>
              </a:rPr>
              <a:t>Critical thinking questions for the ice bucket challenge could include:</a:t>
            </a:r>
          </a:p>
          <a:p>
            <a:r>
              <a:rPr lang="en-GB" sz="2000" dirty="0">
                <a:solidFill>
                  <a:srgbClr val="243044"/>
                </a:solidFill>
                <a:latin typeface="Arial" panose="020B0604020202020204" pitchFamily="34" charset="0"/>
                <a:cs typeface="Arial" panose="020B0604020202020204" pitchFamily="34" charset="0"/>
              </a:rPr>
              <a:t>What could happen if I run from the water?</a:t>
            </a:r>
          </a:p>
          <a:p>
            <a:r>
              <a:rPr lang="en-GB" sz="2000" dirty="0">
                <a:solidFill>
                  <a:srgbClr val="243044"/>
                </a:solidFill>
                <a:latin typeface="Arial" panose="020B0604020202020204" pitchFamily="34" charset="0"/>
                <a:cs typeface="Arial" panose="020B0604020202020204" pitchFamily="34" charset="0"/>
              </a:rPr>
              <a:t>What risks are there for videoing around water?</a:t>
            </a:r>
          </a:p>
          <a:p>
            <a:r>
              <a:rPr lang="en-GB" sz="2000" dirty="0">
                <a:solidFill>
                  <a:srgbClr val="243044"/>
                </a:solidFill>
                <a:latin typeface="Arial" panose="020B0604020202020204" pitchFamily="34" charset="0"/>
                <a:cs typeface="Arial" panose="020B0604020202020204" pitchFamily="34" charset="0"/>
              </a:rPr>
              <a:t>How do I know if the charity is trustworthy?</a:t>
            </a:r>
          </a:p>
          <a:p>
            <a:r>
              <a:rPr lang="en-GB" sz="2000" dirty="0">
                <a:solidFill>
                  <a:srgbClr val="243044"/>
                </a:solidFill>
                <a:latin typeface="Arial" panose="020B0604020202020204" pitchFamily="34" charset="0"/>
                <a:cs typeface="Arial" panose="020B0604020202020204" pitchFamily="34" charset="0"/>
              </a:rPr>
              <a:t>How does the challenge raise money?</a:t>
            </a:r>
          </a:p>
        </p:txBody>
      </p:sp>
      <p:sp>
        <p:nvSpPr>
          <p:cNvPr id="10" name="Content Placeholder 2">
            <a:extLst>
              <a:ext uri="{FF2B5EF4-FFF2-40B4-BE49-F238E27FC236}">
                <a16:creationId xmlns:a16="http://schemas.microsoft.com/office/drawing/2014/main" id="{8076E0CD-2D02-F3E2-DF6D-4939E2AD13D3}"/>
              </a:ext>
            </a:extLst>
          </p:cNvPr>
          <p:cNvSpPr txBox="1">
            <a:spLocks/>
          </p:cNvSpPr>
          <p:nvPr/>
        </p:nvSpPr>
        <p:spPr>
          <a:xfrm>
            <a:off x="665033" y="4229884"/>
            <a:ext cx="6659792" cy="1732547"/>
          </a:xfrm>
          <a:prstGeom prst="rect">
            <a:avLst/>
          </a:prstGeom>
          <a:noFill/>
          <a:ln w="38100">
            <a:noFill/>
          </a:ln>
          <a:effectLst/>
        </p:spPr>
        <p:txBody>
          <a:bodyPr vert="horz" lIns="251999" tIns="251999" rIns="251999" bIns="251999" rtlCol="0" anchor="ctr" anchorCtr="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dirty="0">
                <a:solidFill>
                  <a:srgbClr val="243044"/>
                </a:solidFill>
                <a:latin typeface="Arial" panose="020B0604020202020204" pitchFamily="34" charset="0"/>
                <a:cs typeface="Arial" panose="020B0604020202020204" pitchFamily="34" charset="0"/>
              </a:rPr>
              <a:t>Aim for 5 critical thinking questions!</a:t>
            </a:r>
          </a:p>
          <a:p>
            <a:r>
              <a:rPr lang="en-GB" sz="2000" b="1" dirty="0">
                <a:solidFill>
                  <a:srgbClr val="71599B"/>
                </a:solidFill>
                <a:latin typeface="Arial" panose="020B0604020202020204" pitchFamily="34" charset="0"/>
                <a:cs typeface="Arial" panose="020B0604020202020204" pitchFamily="34" charset="0"/>
              </a:rPr>
              <a:t>Novice</a:t>
            </a:r>
            <a:r>
              <a:rPr lang="en-GB" sz="2000" dirty="0">
                <a:solidFill>
                  <a:srgbClr val="71599B"/>
                </a:solidFill>
                <a:latin typeface="Arial" panose="020B0604020202020204" pitchFamily="34" charset="0"/>
                <a:cs typeface="Arial" panose="020B0604020202020204" pitchFamily="34" charset="0"/>
              </a:rPr>
              <a:t>: 1 question</a:t>
            </a:r>
          </a:p>
          <a:p>
            <a:r>
              <a:rPr lang="en-GB" sz="2000" b="1" dirty="0">
                <a:solidFill>
                  <a:srgbClr val="E59629"/>
                </a:solidFill>
                <a:latin typeface="Arial" panose="020B0604020202020204" pitchFamily="34" charset="0"/>
                <a:cs typeface="Arial" panose="020B0604020202020204" pitchFamily="34" charset="0"/>
              </a:rPr>
              <a:t>Average</a:t>
            </a:r>
            <a:r>
              <a:rPr lang="en-GB" sz="2000" dirty="0">
                <a:solidFill>
                  <a:srgbClr val="E59629"/>
                </a:solidFill>
                <a:latin typeface="Arial" panose="020B0604020202020204" pitchFamily="34" charset="0"/>
                <a:cs typeface="Arial" panose="020B0604020202020204" pitchFamily="34" charset="0"/>
              </a:rPr>
              <a:t>: 2-3 questions</a:t>
            </a:r>
          </a:p>
          <a:p>
            <a:r>
              <a:rPr lang="en-GB" sz="2000" b="1" dirty="0">
                <a:solidFill>
                  <a:srgbClr val="00D200"/>
                </a:solidFill>
                <a:latin typeface="Arial" panose="020B0604020202020204" pitchFamily="34" charset="0"/>
                <a:cs typeface="Arial" panose="020B0604020202020204" pitchFamily="34" charset="0"/>
              </a:rPr>
              <a:t>Expert</a:t>
            </a:r>
            <a:r>
              <a:rPr lang="en-GB" sz="2000" dirty="0">
                <a:solidFill>
                  <a:srgbClr val="00D200"/>
                </a:solidFill>
                <a:latin typeface="Arial" panose="020B0604020202020204" pitchFamily="34" charset="0"/>
                <a:cs typeface="Arial" panose="020B0604020202020204" pitchFamily="34" charset="0"/>
              </a:rPr>
              <a:t>: 4-5 questions</a:t>
            </a:r>
          </a:p>
          <a:p>
            <a:pPr marL="0" indent="0">
              <a:buNone/>
            </a:pPr>
            <a:r>
              <a:rPr lang="en-GB" sz="2000" b="1" dirty="0">
                <a:solidFill>
                  <a:srgbClr val="243044"/>
                </a:solidFill>
                <a:latin typeface="Arial" panose="020B0604020202020204" pitchFamily="34" charset="0"/>
                <a:cs typeface="Arial" panose="020B0604020202020204" pitchFamily="34" charset="0"/>
              </a:rPr>
              <a:t>Stretch &amp; Challenge: </a:t>
            </a:r>
            <a:r>
              <a:rPr lang="en-GB" sz="2000" dirty="0">
                <a:solidFill>
                  <a:srgbClr val="243044"/>
                </a:solidFill>
                <a:latin typeface="Arial" panose="020B0604020202020204" pitchFamily="34" charset="0"/>
                <a:cs typeface="Arial" panose="020B0604020202020204" pitchFamily="34" charset="0"/>
              </a:rPr>
              <a:t>Discuss the answers to your questions with your group.</a:t>
            </a:r>
          </a:p>
        </p:txBody>
      </p:sp>
    </p:spTree>
    <p:extLst>
      <p:ext uri="{BB962C8B-B14F-4D97-AF65-F5344CB8AC3E}">
        <p14:creationId xmlns:p14="http://schemas.microsoft.com/office/powerpoint/2010/main" val="970134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Plenary A</a:t>
            </a:r>
          </a:p>
        </p:txBody>
      </p:sp>
      <p:sp>
        <p:nvSpPr>
          <p:cNvPr id="2" name="Content Placeholder 2">
            <a:extLst>
              <a:ext uri="{FF2B5EF4-FFF2-40B4-BE49-F238E27FC236}">
                <a16:creationId xmlns:a16="http://schemas.microsoft.com/office/drawing/2014/main" id="{1D5B1DA2-4FD0-A90E-7B51-A57DEABA39C3}"/>
              </a:ext>
            </a:extLst>
          </p:cNvPr>
          <p:cNvSpPr txBox="1">
            <a:spLocks/>
          </p:cNvSpPr>
          <p:nvPr/>
        </p:nvSpPr>
        <p:spPr>
          <a:xfrm>
            <a:off x="511030" y="2133450"/>
            <a:ext cx="5331505" cy="31411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800"/>
              </a:spcAft>
              <a:buClr>
                <a:srgbClr val="E59629"/>
              </a:buClr>
              <a:buNone/>
            </a:pPr>
            <a:r>
              <a:rPr lang="en-GB" dirty="0">
                <a:solidFill>
                  <a:srgbClr val="243044"/>
                </a:solidFill>
                <a:latin typeface="Arial" panose="020B0604020202020204" pitchFamily="34" charset="0"/>
                <a:cs typeface="Arial" panose="020B0604020202020204" pitchFamily="34" charset="0"/>
              </a:rPr>
              <a:t>Let’s create 5 top tips that someone could follow to keep safe with online challenges!</a:t>
            </a:r>
          </a:p>
        </p:txBody>
      </p:sp>
      <p:grpSp>
        <p:nvGrpSpPr>
          <p:cNvPr id="12" name="Group 11">
            <a:extLst>
              <a:ext uri="{FF2B5EF4-FFF2-40B4-BE49-F238E27FC236}">
                <a16:creationId xmlns:a16="http://schemas.microsoft.com/office/drawing/2014/main" id="{63FD7449-629E-32A4-31B5-FE3DCD7D731E}"/>
              </a:ext>
            </a:extLst>
          </p:cNvPr>
          <p:cNvGrpSpPr/>
          <p:nvPr/>
        </p:nvGrpSpPr>
        <p:grpSpPr>
          <a:xfrm>
            <a:off x="8238825" y="1630304"/>
            <a:ext cx="2701088" cy="3576287"/>
            <a:chOff x="8238825" y="1630304"/>
            <a:chExt cx="2701088" cy="3576287"/>
          </a:xfrm>
        </p:grpSpPr>
        <p:pic>
          <p:nvPicPr>
            <p:cNvPr id="11" name="Picture 10" descr="A yellow and black sign with a exclamation mark&#10;&#10;Description automatically generated">
              <a:extLst>
                <a:ext uri="{FF2B5EF4-FFF2-40B4-BE49-F238E27FC236}">
                  <a16:creationId xmlns:a16="http://schemas.microsoft.com/office/drawing/2014/main" id="{EB519603-ABA5-C223-8824-6180072EFF50}"/>
                </a:ext>
              </a:extLst>
            </p:cNvPr>
            <p:cNvPicPr>
              <a:picLocks noChangeAspect="1"/>
            </p:cNvPicPr>
            <p:nvPr/>
          </p:nvPicPr>
          <p:blipFill>
            <a:blip r:embed="rId2"/>
            <a:stretch>
              <a:fillRect/>
            </a:stretch>
          </p:blipFill>
          <p:spPr>
            <a:xfrm>
              <a:off x="8238825" y="2371951"/>
              <a:ext cx="1543304" cy="2834640"/>
            </a:xfrm>
            <a:prstGeom prst="rect">
              <a:avLst/>
            </a:prstGeom>
          </p:spPr>
        </p:pic>
        <p:pic>
          <p:nvPicPr>
            <p:cNvPr id="9" name="Picture 8" descr="A black hand on a purple background&#10;&#10;Description automatically generated">
              <a:extLst>
                <a:ext uri="{FF2B5EF4-FFF2-40B4-BE49-F238E27FC236}">
                  <a16:creationId xmlns:a16="http://schemas.microsoft.com/office/drawing/2014/main" id="{B0A06D5C-FCBE-83D4-633F-126242568DE4}"/>
                </a:ext>
              </a:extLst>
            </p:cNvPr>
            <p:cNvPicPr>
              <a:picLocks noChangeAspect="1"/>
            </p:cNvPicPr>
            <p:nvPr/>
          </p:nvPicPr>
          <p:blipFill>
            <a:blip r:embed="rId3"/>
            <a:stretch>
              <a:fillRect/>
            </a:stretch>
          </p:blipFill>
          <p:spPr>
            <a:xfrm>
              <a:off x="9456620" y="1630304"/>
              <a:ext cx="1483293" cy="1483293"/>
            </a:xfrm>
            <a:prstGeom prst="rect">
              <a:avLst/>
            </a:prstGeom>
          </p:spPr>
        </p:pic>
      </p:grpSp>
    </p:spTree>
    <p:extLst>
      <p:ext uri="{BB962C8B-B14F-4D97-AF65-F5344CB8AC3E}">
        <p14:creationId xmlns:p14="http://schemas.microsoft.com/office/powerpoint/2010/main" val="135535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Plenary B</a:t>
            </a:r>
          </a:p>
        </p:txBody>
      </p:sp>
      <p:sp>
        <p:nvSpPr>
          <p:cNvPr id="2" name="Content Placeholder 2">
            <a:extLst>
              <a:ext uri="{FF2B5EF4-FFF2-40B4-BE49-F238E27FC236}">
                <a16:creationId xmlns:a16="http://schemas.microsoft.com/office/drawing/2014/main" id="{1D5B1DA2-4FD0-A90E-7B51-A57DEABA39C3}"/>
              </a:ext>
            </a:extLst>
          </p:cNvPr>
          <p:cNvSpPr txBox="1">
            <a:spLocks/>
          </p:cNvSpPr>
          <p:nvPr/>
        </p:nvSpPr>
        <p:spPr>
          <a:xfrm>
            <a:off x="511029" y="2133449"/>
            <a:ext cx="6573165" cy="3372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800"/>
              </a:spcAft>
              <a:buClr>
                <a:srgbClr val="E59629"/>
              </a:buClr>
              <a:buNone/>
            </a:pPr>
            <a:r>
              <a:rPr lang="en-GB" dirty="0">
                <a:solidFill>
                  <a:srgbClr val="243044"/>
                </a:solidFill>
                <a:latin typeface="Arial" panose="020B0604020202020204" pitchFamily="34" charset="0"/>
                <a:cs typeface="Arial" panose="020B0604020202020204" pitchFamily="34" charset="0"/>
              </a:rPr>
              <a:t>Before you leave, come up with and write 5 top tips to help someone stay safe with online challenges.</a:t>
            </a:r>
          </a:p>
        </p:txBody>
      </p:sp>
      <p:grpSp>
        <p:nvGrpSpPr>
          <p:cNvPr id="10" name="Group 9">
            <a:extLst>
              <a:ext uri="{FF2B5EF4-FFF2-40B4-BE49-F238E27FC236}">
                <a16:creationId xmlns:a16="http://schemas.microsoft.com/office/drawing/2014/main" id="{AEB91665-C572-7C3E-023E-93364981F997}"/>
              </a:ext>
            </a:extLst>
          </p:cNvPr>
          <p:cNvGrpSpPr/>
          <p:nvPr/>
        </p:nvGrpSpPr>
        <p:grpSpPr>
          <a:xfrm>
            <a:off x="8093843" y="1854191"/>
            <a:ext cx="2882479" cy="2882466"/>
            <a:chOff x="8093843" y="1854191"/>
            <a:chExt cx="2882479" cy="2882466"/>
          </a:xfrm>
        </p:grpSpPr>
        <p:pic>
          <p:nvPicPr>
            <p:cNvPr id="5" name="Picture 4" descr="A purple smiley face with black background&#10;&#10;Description automatically generated">
              <a:extLst>
                <a:ext uri="{FF2B5EF4-FFF2-40B4-BE49-F238E27FC236}">
                  <a16:creationId xmlns:a16="http://schemas.microsoft.com/office/drawing/2014/main" id="{28CC30D6-51C0-855A-2F3E-9187474577D8}"/>
                </a:ext>
              </a:extLst>
            </p:cNvPr>
            <p:cNvPicPr>
              <a:picLocks noChangeAspect="1"/>
            </p:cNvPicPr>
            <p:nvPr/>
          </p:nvPicPr>
          <p:blipFill>
            <a:blip r:embed="rId2"/>
            <a:stretch>
              <a:fillRect/>
            </a:stretch>
          </p:blipFill>
          <p:spPr>
            <a:xfrm>
              <a:off x="8093843" y="1854191"/>
              <a:ext cx="1965358" cy="1965358"/>
            </a:xfrm>
            <a:prstGeom prst="rect">
              <a:avLst/>
            </a:prstGeom>
          </p:spPr>
        </p:pic>
        <p:pic>
          <p:nvPicPr>
            <p:cNvPr id="7" name="Picture 6" descr="A yellow arrow pointing to the left&#10;&#10;Description automatically generated">
              <a:extLst>
                <a:ext uri="{FF2B5EF4-FFF2-40B4-BE49-F238E27FC236}">
                  <a16:creationId xmlns:a16="http://schemas.microsoft.com/office/drawing/2014/main" id="{0DED9F6D-8E4C-4E5B-D237-AA0C419949CB}"/>
                </a:ext>
              </a:extLst>
            </p:cNvPr>
            <p:cNvPicPr>
              <a:picLocks noChangeAspect="1"/>
            </p:cNvPicPr>
            <p:nvPr/>
          </p:nvPicPr>
          <p:blipFill>
            <a:blip r:embed="rId3"/>
            <a:stretch>
              <a:fillRect/>
            </a:stretch>
          </p:blipFill>
          <p:spPr>
            <a:xfrm flipH="1">
              <a:off x="9076522" y="3451083"/>
              <a:ext cx="1542689" cy="1285574"/>
            </a:xfrm>
            <a:prstGeom prst="rect">
              <a:avLst/>
            </a:prstGeom>
          </p:spPr>
        </p:pic>
        <p:pic>
          <p:nvPicPr>
            <p:cNvPr id="9" name="Picture 8" descr="A purple question mark on a black background&#10;&#10;Description automatically generated">
              <a:extLst>
                <a:ext uri="{FF2B5EF4-FFF2-40B4-BE49-F238E27FC236}">
                  <a16:creationId xmlns:a16="http://schemas.microsoft.com/office/drawing/2014/main" id="{C2200495-92EB-7316-0AE3-110AAC1E38F7}"/>
                </a:ext>
              </a:extLst>
            </p:cNvPr>
            <p:cNvPicPr>
              <a:picLocks noChangeAspect="1"/>
            </p:cNvPicPr>
            <p:nvPr/>
          </p:nvPicPr>
          <p:blipFill>
            <a:blip r:embed="rId4"/>
            <a:stretch>
              <a:fillRect/>
            </a:stretch>
          </p:blipFill>
          <p:spPr>
            <a:xfrm>
              <a:off x="10262099" y="2836870"/>
              <a:ext cx="714223" cy="920923"/>
            </a:xfrm>
            <a:prstGeom prst="rect">
              <a:avLst/>
            </a:prstGeom>
          </p:spPr>
        </p:pic>
      </p:grpSp>
    </p:spTree>
    <p:extLst>
      <p:ext uri="{BB962C8B-B14F-4D97-AF65-F5344CB8AC3E}">
        <p14:creationId xmlns:p14="http://schemas.microsoft.com/office/powerpoint/2010/main" val="1021402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Plenary B and Take Home</a:t>
            </a:r>
          </a:p>
        </p:txBody>
      </p:sp>
      <p:sp>
        <p:nvSpPr>
          <p:cNvPr id="2" name="Content Placeholder 2">
            <a:extLst>
              <a:ext uri="{FF2B5EF4-FFF2-40B4-BE49-F238E27FC236}">
                <a16:creationId xmlns:a16="http://schemas.microsoft.com/office/drawing/2014/main" id="{1D5B1DA2-4FD0-A90E-7B51-A57DEABA39C3}"/>
              </a:ext>
            </a:extLst>
          </p:cNvPr>
          <p:cNvSpPr txBox="1">
            <a:spLocks/>
          </p:cNvSpPr>
          <p:nvPr/>
        </p:nvSpPr>
        <p:spPr>
          <a:xfrm>
            <a:off x="511030" y="2133449"/>
            <a:ext cx="6813795" cy="36802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800"/>
              </a:spcAft>
              <a:buClr>
                <a:srgbClr val="E59629"/>
              </a:buClr>
              <a:buNone/>
            </a:pPr>
            <a:r>
              <a:rPr lang="en-GB" dirty="0">
                <a:solidFill>
                  <a:srgbClr val="243044"/>
                </a:solidFill>
                <a:latin typeface="Arial" panose="020B0604020202020204" pitchFamily="34" charset="0"/>
                <a:cs typeface="Arial" panose="020B0604020202020204" pitchFamily="34" charset="0"/>
              </a:rPr>
              <a:t>Before you leave, come up with and write 5 top tips to help someone stay safe with online challenges.</a:t>
            </a:r>
          </a:p>
          <a:p>
            <a:pPr marL="0" indent="0">
              <a:spcAft>
                <a:spcPts val="1800"/>
              </a:spcAft>
              <a:buClr>
                <a:srgbClr val="E59629"/>
              </a:buClr>
              <a:buNone/>
            </a:pPr>
            <a:r>
              <a:rPr lang="en-GB" dirty="0">
                <a:solidFill>
                  <a:srgbClr val="243044"/>
                </a:solidFill>
                <a:latin typeface="Arial" panose="020B0604020202020204" pitchFamily="34" charset="0"/>
                <a:cs typeface="Arial" panose="020B0604020202020204" pitchFamily="34" charset="0"/>
              </a:rPr>
              <a:t>At home, create a poster highlighting these tips. We will display this in the classroom, so make it eye-catching!</a:t>
            </a:r>
          </a:p>
        </p:txBody>
      </p:sp>
      <p:grpSp>
        <p:nvGrpSpPr>
          <p:cNvPr id="12" name="Group 11">
            <a:extLst>
              <a:ext uri="{FF2B5EF4-FFF2-40B4-BE49-F238E27FC236}">
                <a16:creationId xmlns:a16="http://schemas.microsoft.com/office/drawing/2014/main" id="{CC785A5F-5FAC-A41E-2D72-E9D110D0363E}"/>
              </a:ext>
            </a:extLst>
          </p:cNvPr>
          <p:cNvGrpSpPr/>
          <p:nvPr/>
        </p:nvGrpSpPr>
        <p:grpSpPr>
          <a:xfrm>
            <a:off x="8182363" y="1435033"/>
            <a:ext cx="3205927" cy="4012307"/>
            <a:chOff x="8182363" y="1435033"/>
            <a:chExt cx="3205927" cy="4012307"/>
          </a:xfrm>
        </p:grpSpPr>
        <p:pic>
          <p:nvPicPr>
            <p:cNvPr id="7" name="Picture 6" descr="A purple and black sign&#10;&#10;Description automatically generated">
              <a:extLst>
                <a:ext uri="{FF2B5EF4-FFF2-40B4-BE49-F238E27FC236}">
                  <a16:creationId xmlns:a16="http://schemas.microsoft.com/office/drawing/2014/main" id="{2627408F-E320-DEBA-8034-6F30E3EDB186}"/>
                </a:ext>
              </a:extLst>
            </p:cNvPr>
            <p:cNvPicPr>
              <a:picLocks noChangeAspect="1"/>
            </p:cNvPicPr>
            <p:nvPr/>
          </p:nvPicPr>
          <p:blipFill>
            <a:blip r:embed="rId2"/>
            <a:stretch>
              <a:fillRect/>
            </a:stretch>
          </p:blipFill>
          <p:spPr>
            <a:xfrm>
              <a:off x="9187125" y="2133449"/>
              <a:ext cx="1656536" cy="3042617"/>
            </a:xfrm>
            <a:prstGeom prst="rect">
              <a:avLst/>
            </a:prstGeom>
          </p:spPr>
        </p:pic>
        <p:pic>
          <p:nvPicPr>
            <p:cNvPr id="9" name="Picture 8" descr="A yellow question mark on a black background&#10;&#10;Description automatically generated">
              <a:extLst>
                <a:ext uri="{FF2B5EF4-FFF2-40B4-BE49-F238E27FC236}">
                  <a16:creationId xmlns:a16="http://schemas.microsoft.com/office/drawing/2014/main" id="{96B60222-FCBC-A985-CFEF-1D1DDC696B2C}"/>
                </a:ext>
              </a:extLst>
            </p:cNvPr>
            <p:cNvPicPr>
              <a:picLocks noChangeAspect="1"/>
            </p:cNvPicPr>
            <p:nvPr/>
          </p:nvPicPr>
          <p:blipFill>
            <a:blip r:embed="rId3"/>
            <a:stretch>
              <a:fillRect/>
            </a:stretch>
          </p:blipFill>
          <p:spPr>
            <a:xfrm>
              <a:off x="10243084" y="1435033"/>
              <a:ext cx="1145206" cy="1476635"/>
            </a:xfrm>
            <a:prstGeom prst="rect">
              <a:avLst/>
            </a:prstGeom>
          </p:spPr>
        </p:pic>
        <p:pic>
          <p:nvPicPr>
            <p:cNvPr id="11" name="Picture 10" descr="A hand pointing at something&#10;&#10;Description automatically generated">
              <a:extLst>
                <a:ext uri="{FF2B5EF4-FFF2-40B4-BE49-F238E27FC236}">
                  <a16:creationId xmlns:a16="http://schemas.microsoft.com/office/drawing/2014/main" id="{9C8847FA-F13B-66C2-4066-F7880F32BF3E}"/>
                </a:ext>
              </a:extLst>
            </p:cNvPr>
            <p:cNvPicPr>
              <a:picLocks noChangeAspect="1"/>
            </p:cNvPicPr>
            <p:nvPr/>
          </p:nvPicPr>
          <p:blipFill>
            <a:blip r:embed="rId4"/>
            <a:stretch>
              <a:fillRect/>
            </a:stretch>
          </p:blipFill>
          <p:spPr>
            <a:xfrm rot="3909674">
              <a:off x="8292384" y="4237108"/>
              <a:ext cx="1100211" cy="1320254"/>
            </a:xfrm>
            <a:prstGeom prst="rect">
              <a:avLst/>
            </a:prstGeom>
          </p:spPr>
        </p:pic>
      </p:grpSp>
    </p:spTree>
    <p:extLst>
      <p:ext uri="{BB962C8B-B14F-4D97-AF65-F5344CB8AC3E}">
        <p14:creationId xmlns:p14="http://schemas.microsoft.com/office/powerpoint/2010/main" val="341800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yellow face with black outline&#10;&#10;Description automatically generated">
            <a:extLst>
              <a:ext uri="{FF2B5EF4-FFF2-40B4-BE49-F238E27FC236}">
                <a16:creationId xmlns:a16="http://schemas.microsoft.com/office/drawing/2014/main" id="{08E23A1C-46E4-6722-1CBB-75D9074E22F8}"/>
              </a:ext>
            </a:extLst>
          </p:cNvPr>
          <p:cNvPicPr>
            <a:picLocks noChangeAspect="1"/>
          </p:cNvPicPr>
          <p:nvPr/>
        </p:nvPicPr>
        <p:blipFill>
          <a:blip r:embed="rId2"/>
          <a:stretch>
            <a:fillRect/>
          </a:stretch>
        </p:blipFill>
        <p:spPr>
          <a:xfrm rot="1107932">
            <a:off x="9928302" y="1823324"/>
            <a:ext cx="1705628" cy="1798326"/>
          </a:xfrm>
          <a:prstGeom prst="rect">
            <a:avLst/>
          </a:prstGeom>
        </p:spPr>
      </p:pic>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239997"/>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Starter</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328061" y="943690"/>
            <a:ext cx="7901539" cy="548226"/>
          </a:xfrm>
        </p:spPr>
        <p:txBody>
          <a:bodyPr/>
          <a:lstStyle/>
          <a:p>
            <a:pPr marL="0" indent="0">
              <a:buNone/>
            </a:pPr>
            <a:r>
              <a:rPr lang="en-GB" dirty="0">
                <a:solidFill>
                  <a:srgbClr val="243044"/>
                </a:solidFill>
                <a:latin typeface="Arial" panose="020B0604020202020204" pitchFamily="34" charset="0"/>
                <a:cs typeface="Arial" panose="020B0604020202020204" pitchFamily="34" charset="0"/>
              </a:rPr>
              <a:t>Look at the image. What do you see?</a:t>
            </a:r>
          </a:p>
        </p:txBody>
      </p:sp>
      <p:pic>
        <p:nvPicPr>
          <p:cNvPr id="6" name="Picture 5" descr="A painting of a person riding horses&#10;&#10;Description automatically generated">
            <a:extLst>
              <a:ext uri="{FF2B5EF4-FFF2-40B4-BE49-F238E27FC236}">
                <a16:creationId xmlns:a16="http://schemas.microsoft.com/office/drawing/2014/main" id="{4D39B559-BE0C-70A1-BCBE-711DC4A9C7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 y="1570549"/>
            <a:ext cx="8989915" cy="4589619"/>
          </a:xfrm>
          <a:prstGeom prst="rect">
            <a:avLst/>
          </a:prstGeom>
          <a:ln w="38100">
            <a:solidFill>
              <a:srgbClr val="243044"/>
            </a:solidFill>
          </a:ln>
          <a:effectLst>
            <a:outerShdw dist="179436" dir="2700000" algn="tl" rotWithShape="0">
              <a:prstClr val="black">
                <a:alpha val="15346"/>
              </a:prstClr>
            </a:outerShdw>
          </a:effectLst>
        </p:spPr>
      </p:pic>
      <p:pic>
        <p:nvPicPr>
          <p:cNvPr id="8" name="Picture 7" descr="A purple question mark on a black background&#10;&#10;Description automatically generated">
            <a:extLst>
              <a:ext uri="{FF2B5EF4-FFF2-40B4-BE49-F238E27FC236}">
                <a16:creationId xmlns:a16="http://schemas.microsoft.com/office/drawing/2014/main" id="{C6D7A5F0-41EC-310B-9566-F758A07E5A81}"/>
              </a:ext>
            </a:extLst>
          </p:cNvPr>
          <p:cNvPicPr>
            <a:picLocks noChangeAspect="1"/>
          </p:cNvPicPr>
          <p:nvPr/>
        </p:nvPicPr>
        <p:blipFill>
          <a:blip r:embed="rId4"/>
          <a:stretch>
            <a:fillRect/>
          </a:stretch>
        </p:blipFill>
        <p:spPr>
          <a:xfrm rot="862063">
            <a:off x="9808344" y="1084183"/>
            <a:ext cx="529965" cy="683340"/>
          </a:xfrm>
          <a:prstGeom prst="rect">
            <a:avLst/>
          </a:prstGeom>
        </p:spPr>
      </p:pic>
      <p:pic>
        <p:nvPicPr>
          <p:cNvPr id="9" name="Picture 8" descr="A purple question mark on a black background&#10;&#10;Description automatically generated">
            <a:extLst>
              <a:ext uri="{FF2B5EF4-FFF2-40B4-BE49-F238E27FC236}">
                <a16:creationId xmlns:a16="http://schemas.microsoft.com/office/drawing/2014/main" id="{5324959E-2ECF-E1B6-E059-F6A03E6B1849}"/>
              </a:ext>
            </a:extLst>
          </p:cNvPr>
          <p:cNvPicPr>
            <a:picLocks noChangeAspect="1"/>
          </p:cNvPicPr>
          <p:nvPr/>
        </p:nvPicPr>
        <p:blipFill>
          <a:blip r:embed="rId4"/>
          <a:stretch>
            <a:fillRect/>
          </a:stretch>
        </p:blipFill>
        <p:spPr>
          <a:xfrm rot="21011487">
            <a:off x="10380527" y="721786"/>
            <a:ext cx="363339" cy="468492"/>
          </a:xfrm>
          <a:prstGeom prst="rect">
            <a:avLst/>
          </a:prstGeom>
        </p:spPr>
      </p:pic>
    </p:spTree>
    <p:extLst>
      <p:ext uri="{BB962C8B-B14F-4D97-AF65-F5344CB8AC3E}">
        <p14:creationId xmlns:p14="http://schemas.microsoft.com/office/powerpoint/2010/main" val="1323400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yellow face with black outline&#10;&#10;Description automatically generated">
            <a:extLst>
              <a:ext uri="{FF2B5EF4-FFF2-40B4-BE49-F238E27FC236}">
                <a16:creationId xmlns:a16="http://schemas.microsoft.com/office/drawing/2014/main" id="{08E23A1C-46E4-6722-1CBB-75D9074E22F8}"/>
              </a:ext>
            </a:extLst>
          </p:cNvPr>
          <p:cNvPicPr>
            <a:picLocks noChangeAspect="1"/>
          </p:cNvPicPr>
          <p:nvPr/>
        </p:nvPicPr>
        <p:blipFill>
          <a:blip r:embed="rId2"/>
          <a:stretch>
            <a:fillRect/>
          </a:stretch>
        </p:blipFill>
        <p:spPr>
          <a:xfrm rot="1107932">
            <a:off x="9928302" y="1823324"/>
            <a:ext cx="1705628" cy="1798326"/>
          </a:xfrm>
          <a:prstGeom prst="rect">
            <a:avLst/>
          </a:prstGeom>
        </p:spPr>
      </p:pic>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239997"/>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Starter</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328061" y="943690"/>
            <a:ext cx="7901539" cy="548226"/>
          </a:xfrm>
        </p:spPr>
        <p:txBody>
          <a:bodyPr/>
          <a:lstStyle/>
          <a:p>
            <a:pPr marL="0" indent="0">
              <a:buNone/>
            </a:pPr>
            <a:r>
              <a:rPr lang="en-GB" dirty="0">
                <a:solidFill>
                  <a:srgbClr val="243044"/>
                </a:solidFill>
                <a:latin typeface="Arial" panose="020B0604020202020204" pitchFamily="34" charset="0"/>
                <a:cs typeface="Arial" panose="020B0604020202020204" pitchFamily="34" charset="0"/>
              </a:rPr>
              <a:t>How many faces do you see?</a:t>
            </a:r>
          </a:p>
        </p:txBody>
      </p:sp>
      <p:pic>
        <p:nvPicPr>
          <p:cNvPr id="6" name="Picture 5" descr="A painting of a person riding horses&#10;&#10;Description automatically generated">
            <a:extLst>
              <a:ext uri="{FF2B5EF4-FFF2-40B4-BE49-F238E27FC236}">
                <a16:creationId xmlns:a16="http://schemas.microsoft.com/office/drawing/2014/main" id="{4D39B559-BE0C-70A1-BCBE-711DC4A9C7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 y="1570549"/>
            <a:ext cx="8989915" cy="4589619"/>
          </a:xfrm>
          <a:prstGeom prst="rect">
            <a:avLst/>
          </a:prstGeom>
          <a:ln w="38100">
            <a:solidFill>
              <a:srgbClr val="243044"/>
            </a:solidFill>
          </a:ln>
          <a:effectLst>
            <a:outerShdw dist="179436" dir="2700000" algn="tl" rotWithShape="0">
              <a:prstClr val="black">
                <a:alpha val="15346"/>
              </a:prstClr>
            </a:outerShdw>
          </a:effectLst>
        </p:spPr>
      </p:pic>
      <p:pic>
        <p:nvPicPr>
          <p:cNvPr id="8" name="Picture 7" descr="A purple question mark on a black background&#10;&#10;Description automatically generated">
            <a:extLst>
              <a:ext uri="{FF2B5EF4-FFF2-40B4-BE49-F238E27FC236}">
                <a16:creationId xmlns:a16="http://schemas.microsoft.com/office/drawing/2014/main" id="{C6D7A5F0-41EC-310B-9566-F758A07E5A81}"/>
              </a:ext>
            </a:extLst>
          </p:cNvPr>
          <p:cNvPicPr>
            <a:picLocks noChangeAspect="1"/>
          </p:cNvPicPr>
          <p:nvPr/>
        </p:nvPicPr>
        <p:blipFill>
          <a:blip r:embed="rId4"/>
          <a:stretch>
            <a:fillRect/>
          </a:stretch>
        </p:blipFill>
        <p:spPr>
          <a:xfrm rot="862063">
            <a:off x="9808344" y="1084183"/>
            <a:ext cx="529965" cy="683340"/>
          </a:xfrm>
          <a:prstGeom prst="rect">
            <a:avLst/>
          </a:prstGeom>
        </p:spPr>
      </p:pic>
      <p:pic>
        <p:nvPicPr>
          <p:cNvPr id="9" name="Picture 8" descr="A purple question mark on a black background&#10;&#10;Description automatically generated">
            <a:extLst>
              <a:ext uri="{FF2B5EF4-FFF2-40B4-BE49-F238E27FC236}">
                <a16:creationId xmlns:a16="http://schemas.microsoft.com/office/drawing/2014/main" id="{5324959E-2ECF-E1B6-E059-F6A03E6B1849}"/>
              </a:ext>
            </a:extLst>
          </p:cNvPr>
          <p:cNvPicPr>
            <a:picLocks noChangeAspect="1"/>
          </p:cNvPicPr>
          <p:nvPr/>
        </p:nvPicPr>
        <p:blipFill>
          <a:blip r:embed="rId4"/>
          <a:stretch>
            <a:fillRect/>
          </a:stretch>
        </p:blipFill>
        <p:spPr>
          <a:xfrm rot="21011487">
            <a:off x="10380527" y="721786"/>
            <a:ext cx="363339" cy="468492"/>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E0ABFD87-461D-8525-240C-014530AB3FFE}"/>
                  </a:ext>
                </a:extLst>
              </p14:cNvPr>
              <p14:cNvContentPartPr/>
              <p14:nvPr/>
            </p14:nvContentPartPr>
            <p14:xfrm>
              <a:off x="1901117" y="3647385"/>
              <a:ext cx="1251360" cy="1470240"/>
            </p14:xfrm>
          </p:contentPart>
        </mc:Choice>
        <mc:Fallback xmlns="">
          <p:pic>
            <p:nvPicPr>
              <p:cNvPr id="7" name="Ink 6">
                <a:extLst>
                  <a:ext uri="{FF2B5EF4-FFF2-40B4-BE49-F238E27FC236}">
                    <a16:creationId xmlns:a16="http://schemas.microsoft.com/office/drawing/2014/main" id="{E0ABFD87-461D-8525-240C-014530AB3FFE}"/>
                  </a:ext>
                </a:extLst>
              </p:cNvPr>
              <p:cNvPicPr/>
              <p:nvPr/>
            </p:nvPicPr>
            <p:blipFill>
              <a:blip r:embed="rId7"/>
              <a:stretch>
                <a:fillRect/>
              </a:stretch>
            </p:blipFill>
            <p:spPr>
              <a:xfrm>
                <a:off x="1894997" y="3641265"/>
                <a:ext cx="1263600" cy="14824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FDA74185-4473-0CB8-8FB1-15FC392B87BE}"/>
                  </a:ext>
                </a:extLst>
              </p14:cNvPr>
              <p14:cNvContentPartPr/>
              <p14:nvPr/>
            </p14:nvContentPartPr>
            <p14:xfrm>
              <a:off x="1801397" y="4543785"/>
              <a:ext cx="477720" cy="184320"/>
            </p14:xfrm>
          </p:contentPart>
        </mc:Choice>
        <mc:Fallback xmlns="">
          <p:pic>
            <p:nvPicPr>
              <p:cNvPr id="13" name="Ink 12">
                <a:extLst>
                  <a:ext uri="{FF2B5EF4-FFF2-40B4-BE49-F238E27FC236}">
                    <a16:creationId xmlns:a16="http://schemas.microsoft.com/office/drawing/2014/main" id="{FDA74185-4473-0CB8-8FB1-15FC392B87BE}"/>
                  </a:ext>
                </a:extLst>
              </p:cNvPr>
              <p:cNvPicPr/>
              <p:nvPr/>
            </p:nvPicPr>
            <p:blipFill>
              <a:blip r:embed="rId9"/>
              <a:stretch>
                <a:fillRect/>
              </a:stretch>
            </p:blipFill>
            <p:spPr>
              <a:xfrm>
                <a:off x="1795277" y="4537665"/>
                <a:ext cx="489960" cy="196560"/>
              </a:xfrm>
              <a:prstGeom prst="rect">
                <a:avLst/>
              </a:prstGeom>
            </p:spPr>
          </p:pic>
        </mc:Fallback>
      </mc:AlternateContent>
      <p:grpSp>
        <p:nvGrpSpPr>
          <p:cNvPr id="18" name="Group 17">
            <a:extLst>
              <a:ext uri="{FF2B5EF4-FFF2-40B4-BE49-F238E27FC236}">
                <a16:creationId xmlns:a16="http://schemas.microsoft.com/office/drawing/2014/main" id="{1C4AE714-11EF-F0EF-F2D8-34F8CD450288}"/>
              </a:ext>
            </a:extLst>
          </p:cNvPr>
          <p:cNvGrpSpPr/>
          <p:nvPr/>
        </p:nvGrpSpPr>
        <p:grpSpPr>
          <a:xfrm>
            <a:off x="2581517" y="5385825"/>
            <a:ext cx="624600" cy="327960"/>
            <a:chOff x="2581517" y="5385825"/>
            <a:chExt cx="624600" cy="327960"/>
          </a:xfrm>
        </p:grpSpPr>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841D147B-4BC5-4534-32FF-EBC6E9BEDBBB}"/>
                    </a:ext>
                  </a:extLst>
                </p14:cNvPr>
                <p14:cNvContentPartPr/>
                <p14:nvPr/>
              </p14:nvContentPartPr>
              <p14:xfrm>
                <a:off x="2581517" y="5385825"/>
                <a:ext cx="613080" cy="308880"/>
              </p14:xfrm>
            </p:contentPart>
          </mc:Choice>
          <mc:Fallback xmlns="">
            <p:pic>
              <p:nvPicPr>
                <p:cNvPr id="15" name="Ink 14">
                  <a:extLst>
                    <a:ext uri="{FF2B5EF4-FFF2-40B4-BE49-F238E27FC236}">
                      <a16:creationId xmlns:a16="http://schemas.microsoft.com/office/drawing/2014/main" id="{841D147B-4BC5-4534-32FF-EBC6E9BEDBBB}"/>
                    </a:ext>
                  </a:extLst>
                </p:cNvPr>
                <p:cNvPicPr/>
                <p:nvPr/>
              </p:nvPicPr>
              <p:blipFill>
                <a:blip r:embed="rId11"/>
                <a:stretch>
                  <a:fillRect/>
                </a:stretch>
              </p:blipFill>
              <p:spPr>
                <a:xfrm>
                  <a:off x="2575397" y="5379705"/>
                  <a:ext cx="625320" cy="3211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6" name="Ink 15">
                  <a:extLst>
                    <a:ext uri="{FF2B5EF4-FFF2-40B4-BE49-F238E27FC236}">
                      <a16:creationId xmlns:a16="http://schemas.microsoft.com/office/drawing/2014/main" id="{EC8F3B98-334D-E1CF-8064-8B9BF159B1DF}"/>
                    </a:ext>
                  </a:extLst>
                </p14:cNvPr>
                <p14:cNvContentPartPr/>
                <p14:nvPr/>
              </p14:nvContentPartPr>
              <p14:xfrm>
                <a:off x="3032597" y="5396985"/>
                <a:ext cx="173520" cy="90360"/>
              </p14:xfrm>
            </p:contentPart>
          </mc:Choice>
          <mc:Fallback xmlns="">
            <p:pic>
              <p:nvPicPr>
                <p:cNvPr id="16" name="Ink 15">
                  <a:extLst>
                    <a:ext uri="{FF2B5EF4-FFF2-40B4-BE49-F238E27FC236}">
                      <a16:creationId xmlns:a16="http://schemas.microsoft.com/office/drawing/2014/main" id="{EC8F3B98-334D-E1CF-8064-8B9BF159B1DF}"/>
                    </a:ext>
                  </a:extLst>
                </p:cNvPr>
                <p:cNvPicPr/>
                <p:nvPr/>
              </p:nvPicPr>
              <p:blipFill>
                <a:blip r:embed="rId13"/>
                <a:stretch>
                  <a:fillRect/>
                </a:stretch>
              </p:blipFill>
              <p:spPr>
                <a:xfrm>
                  <a:off x="3026477" y="5390865"/>
                  <a:ext cx="18576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7" name="Ink 16">
                  <a:extLst>
                    <a:ext uri="{FF2B5EF4-FFF2-40B4-BE49-F238E27FC236}">
                      <a16:creationId xmlns:a16="http://schemas.microsoft.com/office/drawing/2014/main" id="{B49F4CED-03DD-A27A-791E-DF061744C0F8}"/>
                    </a:ext>
                  </a:extLst>
                </p14:cNvPr>
                <p14:cNvContentPartPr/>
                <p14:nvPr/>
              </p14:nvContentPartPr>
              <p14:xfrm>
                <a:off x="2693837" y="5514705"/>
                <a:ext cx="476640" cy="199080"/>
              </p14:xfrm>
            </p:contentPart>
          </mc:Choice>
          <mc:Fallback xmlns="">
            <p:pic>
              <p:nvPicPr>
                <p:cNvPr id="17" name="Ink 16">
                  <a:extLst>
                    <a:ext uri="{FF2B5EF4-FFF2-40B4-BE49-F238E27FC236}">
                      <a16:creationId xmlns:a16="http://schemas.microsoft.com/office/drawing/2014/main" id="{B49F4CED-03DD-A27A-791E-DF061744C0F8}"/>
                    </a:ext>
                  </a:extLst>
                </p:cNvPr>
                <p:cNvPicPr/>
                <p:nvPr/>
              </p:nvPicPr>
              <p:blipFill>
                <a:blip r:embed="rId15"/>
                <a:stretch>
                  <a:fillRect/>
                </a:stretch>
              </p:blipFill>
              <p:spPr>
                <a:xfrm>
                  <a:off x="2687717" y="5508585"/>
                  <a:ext cx="488880" cy="211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19" name="Ink 18">
                <a:extLst>
                  <a:ext uri="{FF2B5EF4-FFF2-40B4-BE49-F238E27FC236}">
                    <a16:creationId xmlns:a16="http://schemas.microsoft.com/office/drawing/2014/main" id="{DF06C644-1175-3187-DCF2-F14A33931616}"/>
                  </a:ext>
                </a:extLst>
              </p14:cNvPr>
              <p14:cNvContentPartPr/>
              <p14:nvPr/>
            </p14:nvContentPartPr>
            <p14:xfrm>
              <a:off x="2257517" y="4626225"/>
              <a:ext cx="54000" cy="292320"/>
            </p14:xfrm>
          </p:contentPart>
        </mc:Choice>
        <mc:Fallback xmlns="">
          <p:pic>
            <p:nvPicPr>
              <p:cNvPr id="19" name="Ink 18">
                <a:extLst>
                  <a:ext uri="{FF2B5EF4-FFF2-40B4-BE49-F238E27FC236}">
                    <a16:creationId xmlns:a16="http://schemas.microsoft.com/office/drawing/2014/main" id="{DF06C644-1175-3187-DCF2-F14A33931616}"/>
                  </a:ext>
                </a:extLst>
              </p:cNvPr>
              <p:cNvPicPr/>
              <p:nvPr/>
            </p:nvPicPr>
            <p:blipFill>
              <a:blip r:embed="rId17"/>
              <a:stretch>
                <a:fillRect/>
              </a:stretch>
            </p:blipFill>
            <p:spPr>
              <a:xfrm>
                <a:off x="2251397" y="4620105"/>
                <a:ext cx="66240" cy="3045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2" name="Ink 21">
                <a:extLst>
                  <a:ext uri="{FF2B5EF4-FFF2-40B4-BE49-F238E27FC236}">
                    <a16:creationId xmlns:a16="http://schemas.microsoft.com/office/drawing/2014/main" id="{4A8D243F-FBC5-0169-2A00-72D7C573185B}"/>
                  </a:ext>
                </a:extLst>
              </p14:cNvPr>
              <p14:cNvContentPartPr/>
              <p14:nvPr/>
            </p14:nvContentPartPr>
            <p14:xfrm>
              <a:off x="3339317" y="4072905"/>
              <a:ext cx="372600" cy="137880"/>
            </p14:xfrm>
          </p:contentPart>
        </mc:Choice>
        <mc:Fallback xmlns="">
          <p:pic>
            <p:nvPicPr>
              <p:cNvPr id="22" name="Ink 21">
                <a:extLst>
                  <a:ext uri="{FF2B5EF4-FFF2-40B4-BE49-F238E27FC236}">
                    <a16:creationId xmlns:a16="http://schemas.microsoft.com/office/drawing/2014/main" id="{4A8D243F-FBC5-0169-2A00-72D7C573185B}"/>
                  </a:ext>
                </a:extLst>
              </p:cNvPr>
              <p:cNvPicPr/>
              <p:nvPr/>
            </p:nvPicPr>
            <p:blipFill>
              <a:blip r:embed="rId19"/>
              <a:stretch>
                <a:fillRect/>
              </a:stretch>
            </p:blipFill>
            <p:spPr>
              <a:xfrm>
                <a:off x="3333197" y="4066785"/>
                <a:ext cx="384840" cy="150120"/>
              </a:xfrm>
              <a:prstGeom prst="rect">
                <a:avLst/>
              </a:prstGeom>
            </p:spPr>
          </p:pic>
        </mc:Fallback>
      </mc:AlternateContent>
      <p:grpSp>
        <p:nvGrpSpPr>
          <p:cNvPr id="25" name="Group 24">
            <a:extLst>
              <a:ext uri="{FF2B5EF4-FFF2-40B4-BE49-F238E27FC236}">
                <a16:creationId xmlns:a16="http://schemas.microsoft.com/office/drawing/2014/main" id="{90D82296-9CF7-4522-4F98-84FBBC2FB660}"/>
              </a:ext>
            </a:extLst>
          </p:cNvPr>
          <p:cNvGrpSpPr/>
          <p:nvPr/>
        </p:nvGrpSpPr>
        <p:grpSpPr>
          <a:xfrm>
            <a:off x="3627677" y="4182345"/>
            <a:ext cx="574920" cy="428400"/>
            <a:chOff x="3627677" y="4182345"/>
            <a:chExt cx="574920" cy="428400"/>
          </a:xfrm>
        </p:grpSpPr>
        <mc:AlternateContent xmlns:mc="http://schemas.openxmlformats.org/markup-compatibility/2006" xmlns:p14="http://schemas.microsoft.com/office/powerpoint/2010/main">
          <mc:Choice Requires="p14">
            <p:contentPart p14:bwMode="auto" r:id="rId20">
              <p14:nvContentPartPr>
                <p14:cNvPr id="23" name="Ink 22">
                  <a:extLst>
                    <a:ext uri="{FF2B5EF4-FFF2-40B4-BE49-F238E27FC236}">
                      <a16:creationId xmlns:a16="http://schemas.microsoft.com/office/drawing/2014/main" id="{C0B90656-7132-FAD0-502F-FC454792C931}"/>
                    </a:ext>
                  </a:extLst>
                </p14:cNvPr>
                <p14:cNvContentPartPr/>
                <p14:nvPr/>
              </p14:nvContentPartPr>
              <p14:xfrm>
                <a:off x="4010357" y="4252905"/>
                <a:ext cx="192240" cy="139320"/>
              </p14:xfrm>
            </p:contentPart>
          </mc:Choice>
          <mc:Fallback xmlns="">
            <p:pic>
              <p:nvPicPr>
                <p:cNvPr id="23" name="Ink 22">
                  <a:extLst>
                    <a:ext uri="{FF2B5EF4-FFF2-40B4-BE49-F238E27FC236}">
                      <a16:creationId xmlns:a16="http://schemas.microsoft.com/office/drawing/2014/main" id="{C0B90656-7132-FAD0-502F-FC454792C931}"/>
                    </a:ext>
                  </a:extLst>
                </p:cNvPr>
                <p:cNvPicPr/>
                <p:nvPr/>
              </p:nvPicPr>
              <p:blipFill>
                <a:blip r:embed="rId21"/>
                <a:stretch>
                  <a:fillRect/>
                </a:stretch>
              </p:blipFill>
              <p:spPr>
                <a:xfrm>
                  <a:off x="4004237" y="4246785"/>
                  <a:ext cx="2044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4" name="Ink 23">
                  <a:extLst>
                    <a:ext uri="{FF2B5EF4-FFF2-40B4-BE49-F238E27FC236}">
                      <a16:creationId xmlns:a16="http://schemas.microsoft.com/office/drawing/2014/main" id="{B62824C2-41C4-31DA-B19D-CB2E9AFF4122}"/>
                    </a:ext>
                  </a:extLst>
                </p14:cNvPr>
                <p14:cNvContentPartPr/>
                <p14:nvPr/>
              </p14:nvContentPartPr>
              <p14:xfrm>
                <a:off x="3627677" y="4182345"/>
                <a:ext cx="393480" cy="428400"/>
              </p14:xfrm>
            </p:contentPart>
          </mc:Choice>
          <mc:Fallback xmlns="">
            <p:pic>
              <p:nvPicPr>
                <p:cNvPr id="24" name="Ink 23">
                  <a:extLst>
                    <a:ext uri="{FF2B5EF4-FFF2-40B4-BE49-F238E27FC236}">
                      <a16:creationId xmlns:a16="http://schemas.microsoft.com/office/drawing/2014/main" id="{B62824C2-41C4-31DA-B19D-CB2E9AFF4122}"/>
                    </a:ext>
                  </a:extLst>
                </p:cNvPr>
                <p:cNvPicPr/>
                <p:nvPr/>
              </p:nvPicPr>
              <p:blipFill>
                <a:blip r:embed="rId23"/>
                <a:stretch>
                  <a:fillRect/>
                </a:stretch>
              </p:blipFill>
              <p:spPr>
                <a:xfrm>
                  <a:off x="3621557" y="4176225"/>
                  <a:ext cx="405720" cy="440640"/>
                </a:xfrm>
                <a:prstGeom prst="rect">
                  <a:avLst/>
                </a:prstGeom>
              </p:spPr>
            </p:pic>
          </mc:Fallback>
        </mc:AlternateContent>
      </p:grpSp>
      <p:grpSp>
        <p:nvGrpSpPr>
          <p:cNvPr id="29" name="Group 28">
            <a:extLst>
              <a:ext uri="{FF2B5EF4-FFF2-40B4-BE49-F238E27FC236}">
                <a16:creationId xmlns:a16="http://schemas.microsoft.com/office/drawing/2014/main" id="{750112F1-366E-584D-2239-CF127594A5FB}"/>
              </a:ext>
            </a:extLst>
          </p:cNvPr>
          <p:cNvGrpSpPr/>
          <p:nvPr/>
        </p:nvGrpSpPr>
        <p:grpSpPr>
          <a:xfrm>
            <a:off x="3413837" y="4849425"/>
            <a:ext cx="567360" cy="275400"/>
            <a:chOff x="3413837" y="4849425"/>
            <a:chExt cx="567360" cy="275400"/>
          </a:xfrm>
        </p:grpSpPr>
        <mc:AlternateContent xmlns:mc="http://schemas.openxmlformats.org/markup-compatibility/2006" xmlns:p14="http://schemas.microsoft.com/office/powerpoint/2010/main">
          <mc:Choice Requires="p14">
            <p:contentPart p14:bwMode="auto" r:id="rId24">
              <p14:nvContentPartPr>
                <p14:cNvPr id="26" name="Ink 25">
                  <a:extLst>
                    <a:ext uri="{FF2B5EF4-FFF2-40B4-BE49-F238E27FC236}">
                      <a16:creationId xmlns:a16="http://schemas.microsoft.com/office/drawing/2014/main" id="{4619640A-4951-0D3C-4415-51A25BBFDAA6}"/>
                    </a:ext>
                  </a:extLst>
                </p14:cNvPr>
                <p14:cNvContentPartPr/>
                <p14:nvPr/>
              </p14:nvContentPartPr>
              <p14:xfrm>
                <a:off x="3413837" y="4849425"/>
                <a:ext cx="415800" cy="94320"/>
              </p14:xfrm>
            </p:contentPart>
          </mc:Choice>
          <mc:Fallback xmlns="">
            <p:pic>
              <p:nvPicPr>
                <p:cNvPr id="26" name="Ink 25">
                  <a:extLst>
                    <a:ext uri="{FF2B5EF4-FFF2-40B4-BE49-F238E27FC236}">
                      <a16:creationId xmlns:a16="http://schemas.microsoft.com/office/drawing/2014/main" id="{4619640A-4951-0D3C-4415-51A25BBFDAA6}"/>
                    </a:ext>
                  </a:extLst>
                </p:cNvPr>
                <p:cNvPicPr/>
                <p:nvPr/>
              </p:nvPicPr>
              <p:blipFill>
                <a:blip r:embed="rId25"/>
                <a:stretch>
                  <a:fillRect/>
                </a:stretch>
              </p:blipFill>
              <p:spPr>
                <a:xfrm>
                  <a:off x="3407717" y="4843305"/>
                  <a:ext cx="4280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7" name="Ink 26">
                  <a:extLst>
                    <a:ext uri="{FF2B5EF4-FFF2-40B4-BE49-F238E27FC236}">
                      <a16:creationId xmlns:a16="http://schemas.microsoft.com/office/drawing/2014/main" id="{FB00C812-1562-A53E-6A1D-CA15FB9947AA}"/>
                    </a:ext>
                  </a:extLst>
                </p14:cNvPr>
                <p14:cNvContentPartPr/>
                <p14:nvPr/>
              </p14:nvContentPartPr>
              <p14:xfrm>
                <a:off x="3586277" y="4914585"/>
                <a:ext cx="394920" cy="171000"/>
              </p14:xfrm>
            </p:contentPart>
          </mc:Choice>
          <mc:Fallback xmlns="">
            <p:pic>
              <p:nvPicPr>
                <p:cNvPr id="27" name="Ink 26">
                  <a:extLst>
                    <a:ext uri="{FF2B5EF4-FFF2-40B4-BE49-F238E27FC236}">
                      <a16:creationId xmlns:a16="http://schemas.microsoft.com/office/drawing/2014/main" id="{FB00C812-1562-A53E-6A1D-CA15FB9947AA}"/>
                    </a:ext>
                  </a:extLst>
                </p:cNvPr>
                <p:cNvPicPr/>
                <p:nvPr/>
              </p:nvPicPr>
              <p:blipFill>
                <a:blip r:embed="rId27"/>
                <a:stretch>
                  <a:fillRect/>
                </a:stretch>
              </p:blipFill>
              <p:spPr>
                <a:xfrm>
                  <a:off x="3580157" y="4908465"/>
                  <a:ext cx="4071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8" name="Ink 27">
                  <a:extLst>
                    <a:ext uri="{FF2B5EF4-FFF2-40B4-BE49-F238E27FC236}">
                      <a16:creationId xmlns:a16="http://schemas.microsoft.com/office/drawing/2014/main" id="{2A13AE2B-94D0-883D-624A-1EC902443FF5}"/>
                    </a:ext>
                  </a:extLst>
                </p14:cNvPr>
                <p14:cNvContentPartPr/>
                <p14:nvPr/>
              </p14:nvContentPartPr>
              <p14:xfrm>
                <a:off x="3422117" y="4952025"/>
                <a:ext cx="488160" cy="172800"/>
              </p14:xfrm>
            </p:contentPart>
          </mc:Choice>
          <mc:Fallback xmlns="">
            <p:pic>
              <p:nvPicPr>
                <p:cNvPr id="28" name="Ink 27">
                  <a:extLst>
                    <a:ext uri="{FF2B5EF4-FFF2-40B4-BE49-F238E27FC236}">
                      <a16:creationId xmlns:a16="http://schemas.microsoft.com/office/drawing/2014/main" id="{2A13AE2B-94D0-883D-624A-1EC902443FF5}"/>
                    </a:ext>
                  </a:extLst>
                </p:cNvPr>
                <p:cNvPicPr/>
                <p:nvPr/>
              </p:nvPicPr>
              <p:blipFill>
                <a:blip r:embed="rId29"/>
                <a:stretch>
                  <a:fillRect/>
                </a:stretch>
              </p:blipFill>
              <p:spPr>
                <a:xfrm>
                  <a:off x="3415997" y="4945905"/>
                  <a:ext cx="500400" cy="185040"/>
                </a:xfrm>
                <a:prstGeom prst="rect">
                  <a:avLst/>
                </a:prstGeom>
              </p:spPr>
            </p:pic>
          </mc:Fallback>
        </mc:AlternateContent>
      </p:grpSp>
      <p:grpSp>
        <p:nvGrpSpPr>
          <p:cNvPr id="32" name="Group 31">
            <a:extLst>
              <a:ext uri="{FF2B5EF4-FFF2-40B4-BE49-F238E27FC236}">
                <a16:creationId xmlns:a16="http://schemas.microsoft.com/office/drawing/2014/main" id="{A608021B-EADB-BBC1-5570-F9F7C38ECAC5}"/>
              </a:ext>
            </a:extLst>
          </p:cNvPr>
          <p:cNvGrpSpPr/>
          <p:nvPr/>
        </p:nvGrpSpPr>
        <p:grpSpPr>
          <a:xfrm>
            <a:off x="3223757" y="3901185"/>
            <a:ext cx="940320" cy="207360"/>
            <a:chOff x="3223757" y="3901185"/>
            <a:chExt cx="940320" cy="207360"/>
          </a:xfrm>
        </p:grpSpPr>
        <mc:AlternateContent xmlns:mc="http://schemas.openxmlformats.org/markup-compatibility/2006" xmlns:p14="http://schemas.microsoft.com/office/powerpoint/2010/main">
          <mc:Choice Requires="p14">
            <p:contentPart p14:bwMode="auto" r:id="rId30">
              <p14:nvContentPartPr>
                <p14:cNvPr id="30" name="Ink 29">
                  <a:extLst>
                    <a:ext uri="{FF2B5EF4-FFF2-40B4-BE49-F238E27FC236}">
                      <a16:creationId xmlns:a16="http://schemas.microsoft.com/office/drawing/2014/main" id="{6F9A0773-76E4-4031-C306-72DF1CD4BA41}"/>
                    </a:ext>
                  </a:extLst>
                </p14:cNvPr>
                <p14:cNvContentPartPr/>
                <p14:nvPr/>
              </p14:nvContentPartPr>
              <p14:xfrm>
                <a:off x="3223757" y="3901185"/>
                <a:ext cx="533520" cy="37440"/>
              </p14:xfrm>
            </p:contentPart>
          </mc:Choice>
          <mc:Fallback xmlns="">
            <p:pic>
              <p:nvPicPr>
                <p:cNvPr id="30" name="Ink 29">
                  <a:extLst>
                    <a:ext uri="{FF2B5EF4-FFF2-40B4-BE49-F238E27FC236}">
                      <a16:creationId xmlns:a16="http://schemas.microsoft.com/office/drawing/2014/main" id="{6F9A0773-76E4-4031-C306-72DF1CD4BA41}"/>
                    </a:ext>
                  </a:extLst>
                </p:cNvPr>
                <p:cNvPicPr/>
                <p:nvPr/>
              </p:nvPicPr>
              <p:blipFill>
                <a:blip r:embed="rId31"/>
                <a:stretch>
                  <a:fillRect/>
                </a:stretch>
              </p:blipFill>
              <p:spPr>
                <a:xfrm>
                  <a:off x="3217637" y="3895065"/>
                  <a:ext cx="5457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1" name="Ink 30">
                  <a:extLst>
                    <a:ext uri="{FF2B5EF4-FFF2-40B4-BE49-F238E27FC236}">
                      <a16:creationId xmlns:a16="http://schemas.microsoft.com/office/drawing/2014/main" id="{06B74654-1DB8-0850-0276-78F6A065EE58}"/>
                    </a:ext>
                  </a:extLst>
                </p14:cNvPr>
                <p14:cNvContentPartPr/>
                <p14:nvPr/>
              </p14:nvContentPartPr>
              <p14:xfrm>
                <a:off x="3965357" y="4045545"/>
                <a:ext cx="198720" cy="63000"/>
              </p14:xfrm>
            </p:contentPart>
          </mc:Choice>
          <mc:Fallback xmlns="">
            <p:pic>
              <p:nvPicPr>
                <p:cNvPr id="31" name="Ink 30">
                  <a:extLst>
                    <a:ext uri="{FF2B5EF4-FFF2-40B4-BE49-F238E27FC236}">
                      <a16:creationId xmlns:a16="http://schemas.microsoft.com/office/drawing/2014/main" id="{06B74654-1DB8-0850-0276-78F6A065EE58}"/>
                    </a:ext>
                  </a:extLst>
                </p:cNvPr>
                <p:cNvPicPr/>
                <p:nvPr/>
              </p:nvPicPr>
              <p:blipFill>
                <a:blip r:embed="rId33"/>
                <a:stretch>
                  <a:fillRect/>
                </a:stretch>
              </p:blipFill>
              <p:spPr>
                <a:xfrm>
                  <a:off x="3959237" y="4039425"/>
                  <a:ext cx="210960" cy="7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33" name="Ink 32">
                <a:extLst>
                  <a:ext uri="{FF2B5EF4-FFF2-40B4-BE49-F238E27FC236}">
                    <a16:creationId xmlns:a16="http://schemas.microsoft.com/office/drawing/2014/main" id="{FD5C8B63-16AA-D9F8-CA6D-FD6108C572E7}"/>
                  </a:ext>
                </a:extLst>
              </p14:cNvPr>
              <p14:cNvContentPartPr/>
              <p14:nvPr/>
            </p14:nvContentPartPr>
            <p14:xfrm>
              <a:off x="2393237" y="2569905"/>
              <a:ext cx="223200" cy="111600"/>
            </p14:xfrm>
          </p:contentPart>
        </mc:Choice>
        <mc:Fallback xmlns="">
          <p:pic>
            <p:nvPicPr>
              <p:cNvPr id="33" name="Ink 32">
                <a:extLst>
                  <a:ext uri="{FF2B5EF4-FFF2-40B4-BE49-F238E27FC236}">
                    <a16:creationId xmlns:a16="http://schemas.microsoft.com/office/drawing/2014/main" id="{FD5C8B63-16AA-D9F8-CA6D-FD6108C572E7}"/>
                  </a:ext>
                </a:extLst>
              </p:cNvPr>
              <p:cNvPicPr/>
              <p:nvPr/>
            </p:nvPicPr>
            <p:blipFill>
              <a:blip r:embed="rId35"/>
              <a:stretch>
                <a:fillRect/>
              </a:stretch>
            </p:blipFill>
            <p:spPr>
              <a:xfrm>
                <a:off x="2387117" y="2563785"/>
                <a:ext cx="23544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5" name="Ink 34">
                <a:extLst>
                  <a:ext uri="{FF2B5EF4-FFF2-40B4-BE49-F238E27FC236}">
                    <a16:creationId xmlns:a16="http://schemas.microsoft.com/office/drawing/2014/main" id="{C9A66CBE-A246-78F1-F6CF-A9C35CF2C453}"/>
                  </a:ext>
                </a:extLst>
              </p14:cNvPr>
              <p14:cNvContentPartPr/>
              <p14:nvPr/>
            </p14:nvContentPartPr>
            <p14:xfrm>
              <a:off x="2878877" y="2751345"/>
              <a:ext cx="140400" cy="66240"/>
            </p14:xfrm>
          </p:contentPart>
        </mc:Choice>
        <mc:Fallback xmlns="">
          <p:pic>
            <p:nvPicPr>
              <p:cNvPr id="35" name="Ink 34">
                <a:extLst>
                  <a:ext uri="{FF2B5EF4-FFF2-40B4-BE49-F238E27FC236}">
                    <a16:creationId xmlns:a16="http://schemas.microsoft.com/office/drawing/2014/main" id="{C9A66CBE-A246-78F1-F6CF-A9C35CF2C453}"/>
                  </a:ext>
                </a:extLst>
              </p:cNvPr>
              <p:cNvPicPr/>
              <p:nvPr/>
            </p:nvPicPr>
            <p:blipFill>
              <a:blip r:embed="rId37"/>
              <a:stretch>
                <a:fillRect/>
              </a:stretch>
            </p:blipFill>
            <p:spPr>
              <a:xfrm>
                <a:off x="2872757" y="2745225"/>
                <a:ext cx="1526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6" name="Ink 35">
                <a:extLst>
                  <a:ext uri="{FF2B5EF4-FFF2-40B4-BE49-F238E27FC236}">
                    <a16:creationId xmlns:a16="http://schemas.microsoft.com/office/drawing/2014/main" id="{5DA89E31-472E-29C8-A52E-F4C5726334FF}"/>
                  </a:ext>
                </a:extLst>
              </p14:cNvPr>
              <p14:cNvContentPartPr/>
              <p14:nvPr/>
            </p14:nvContentPartPr>
            <p14:xfrm>
              <a:off x="2675117" y="2661345"/>
              <a:ext cx="166320" cy="373320"/>
            </p14:xfrm>
          </p:contentPart>
        </mc:Choice>
        <mc:Fallback xmlns="">
          <p:pic>
            <p:nvPicPr>
              <p:cNvPr id="36" name="Ink 35">
                <a:extLst>
                  <a:ext uri="{FF2B5EF4-FFF2-40B4-BE49-F238E27FC236}">
                    <a16:creationId xmlns:a16="http://schemas.microsoft.com/office/drawing/2014/main" id="{5DA89E31-472E-29C8-A52E-F4C5726334FF}"/>
                  </a:ext>
                </a:extLst>
              </p:cNvPr>
              <p:cNvPicPr/>
              <p:nvPr/>
            </p:nvPicPr>
            <p:blipFill>
              <a:blip r:embed="rId39"/>
              <a:stretch>
                <a:fillRect/>
              </a:stretch>
            </p:blipFill>
            <p:spPr>
              <a:xfrm>
                <a:off x="2668997" y="2655225"/>
                <a:ext cx="178560" cy="385560"/>
              </a:xfrm>
              <a:prstGeom prst="rect">
                <a:avLst/>
              </a:prstGeom>
            </p:spPr>
          </p:pic>
        </mc:Fallback>
      </mc:AlternateContent>
      <p:grpSp>
        <p:nvGrpSpPr>
          <p:cNvPr id="41" name="Group 40">
            <a:extLst>
              <a:ext uri="{FF2B5EF4-FFF2-40B4-BE49-F238E27FC236}">
                <a16:creationId xmlns:a16="http://schemas.microsoft.com/office/drawing/2014/main" id="{511EF298-7138-4886-47D5-162C5EAB5198}"/>
              </a:ext>
            </a:extLst>
          </p:cNvPr>
          <p:cNvGrpSpPr/>
          <p:nvPr/>
        </p:nvGrpSpPr>
        <p:grpSpPr>
          <a:xfrm>
            <a:off x="2517797" y="3167865"/>
            <a:ext cx="332280" cy="147600"/>
            <a:chOff x="2517797" y="3167865"/>
            <a:chExt cx="332280" cy="147600"/>
          </a:xfrm>
        </p:grpSpPr>
        <mc:AlternateContent xmlns:mc="http://schemas.openxmlformats.org/markup-compatibility/2006" xmlns:p14="http://schemas.microsoft.com/office/powerpoint/2010/main">
          <mc:Choice Requires="p14">
            <p:contentPart p14:bwMode="auto" r:id="rId40">
              <p14:nvContentPartPr>
                <p14:cNvPr id="37" name="Ink 36">
                  <a:extLst>
                    <a:ext uri="{FF2B5EF4-FFF2-40B4-BE49-F238E27FC236}">
                      <a16:creationId xmlns:a16="http://schemas.microsoft.com/office/drawing/2014/main" id="{CF189721-A3E4-F573-E29A-9C53D9A5CB31}"/>
                    </a:ext>
                  </a:extLst>
                </p14:cNvPr>
                <p14:cNvContentPartPr/>
                <p14:nvPr/>
              </p14:nvContentPartPr>
              <p14:xfrm>
                <a:off x="2517797" y="3167865"/>
                <a:ext cx="225720" cy="37440"/>
              </p14:xfrm>
            </p:contentPart>
          </mc:Choice>
          <mc:Fallback xmlns="">
            <p:pic>
              <p:nvPicPr>
                <p:cNvPr id="37" name="Ink 36">
                  <a:extLst>
                    <a:ext uri="{FF2B5EF4-FFF2-40B4-BE49-F238E27FC236}">
                      <a16:creationId xmlns:a16="http://schemas.microsoft.com/office/drawing/2014/main" id="{CF189721-A3E4-F573-E29A-9C53D9A5CB31}"/>
                    </a:ext>
                  </a:extLst>
                </p:cNvPr>
                <p:cNvPicPr/>
                <p:nvPr/>
              </p:nvPicPr>
              <p:blipFill>
                <a:blip r:embed="rId41"/>
                <a:stretch>
                  <a:fillRect/>
                </a:stretch>
              </p:blipFill>
              <p:spPr>
                <a:xfrm>
                  <a:off x="2511677" y="3161745"/>
                  <a:ext cx="2379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8" name="Ink 37">
                  <a:extLst>
                    <a:ext uri="{FF2B5EF4-FFF2-40B4-BE49-F238E27FC236}">
                      <a16:creationId xmlns:a16="http://schemas.microsoft.com/office/drawing/2014/main" id="{EA56E968-F661-CAF9-9125-650B262B6F4E}"/>
                    </a:ext>
                  </a:extLst>
                </p14:cNvPr>
                <p14:cNvContentPartPr/>
                <p14:nvPr/>
              </p14:nvContentPartPr>
              <p14:xfrm>
                <a:off x="2706797" y="3186225"/>
                <a:ext cx="143280" cy="99000"/>
              </p14:xfrm>
            </p:contentPart>
          </mc:Choice>
          <mc:Fallback xmlns="">
            <p:pic>
              <p:nvPicPr>
                <p:cNvPr id="38" name="Ink 37">
                  <a:extLst>
                    <a:ext uri="{FF2B5EF4-FFF2-40B4-BE49-F238E27FC236}">
                      <a16:creationId xmlns:a16="http://schemas.microsoft.com/office/drawing/2014/main" id="{EA56E968-F661-CAF9-9125-650B262B6F4E}"/>
                    </a:ext>
                  </a:extLst>
                </p:cNvPr>
                <p:cNvPicPr/>
                <p:nvPr/>
              </p:nvPicPr>
              <p:blipFill>
                <a:blip r:embed="rId43"/>
                <a:stretch>
                  <a:fillRect/>
                </a:stretch>
              </p:blipFill>
              <p:spPr>
                <a:xfrm>
                  <a:off x="2700677" y="3180105"/>
                  <a:ext cx="1555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9" name="Ink 38">
                  <a:extLst>
                    <a:ext uri="{FF2B5EF4-FFF2-40B4-BE49-F238E27FC236}">
                      <a16:creationId xmlns:a16="http://schemas.microsoft.com/office/drawing/2014/main" id="{B471ED0B-DCB4-CB7D-C501-50811C5B4E1B}"/>
                    </a:ext>
                  </a:extLst>
                </p14:cNvPr>
                <p14:cNvContentPartPr/>
                <p14:nvPr/>
              </p14:nvContentPartPr>
              <p14:xfrm>
                <a:off x="2562437" y="3195945"/>
                <a:ext cx="253440" cy="81360"/>
              </p14:xfrm>
            </p:contentPart>
          </mc:Choice>
          <mc:Fallback xmlns="">
            <p:pic>
              <p:nvPicPr>
                <p:cNvPr id="39" name="Ink 38">
                  <a:extLst>
                    <a:ext uri="{FF2B5EF4-FFF2-40B4-BE49-F238E27FC236}">
                      <a16:creationId xmlns:a16="http://schemas.microsoft.com/office/drawing/2014/main" id="{B471ED0B-DCB4-CB7D-C501-50811C5B4E1B}"/>
                    </a:ext>
                  </a:extLst>
                </p:cNvPr>
                <p:cNvPicPr/>
                <p:nvPr/>
              </p:nvPicPr>
              <p:blipFill>
                <a:blip r:embed="rId45"/>
                <a:stretch>
                  <a:fillRect/>
                </a:stretch>
              </p:blipFill>
              <p:spPr>
                <a:xfrm>
                  <a:off x="2556317" y="3189825"/>
                  <a:ext cx="2656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0" name="Ink 39">
                  <a:extLst>
                    <a:ext uri="{FF2B5EF4-FFF2-40B4-BE49-F238E27FC236}">
                      <a16:creationId xmlns:a16="http://schemas.microsoft.com/office/drawing/2014/main" id="{B295CAD9-2E5F-3E11-86C6-BB68EDA64C22}"/>
                    </a:ext>
                  </a:extLst>
                </p14:cNvPr>
                <p14:cNvContentPartPr/>
                <p14:nvPr/>
              </p14:nvContentPartPr>
              <p14:xfrm>
                <a:off x="2552717" y="3195585"/>
                <a:ext cx="272520" cy="119880"/>
              </p14:xfrm>
            </p:contentPart>
          </mc:Choice>
          <mc:Fallback xmlns="">
            <p:pic>
              <p:nvPicPr>
                <p:cNvPr id="40" name="Ink 39">
                  <a:extLst>
                    <a:ext uri="{FF2B5EF4-FFF2-40B4-BE49-F238E27FC236}">
                      <a16:creationId xmlns:a16="http://schemas.microsoft.com/office/drawing/2014/main" id="{B295CAD9-2E5F-3E11-86C6-BB68EDA64C22}"/>
                    </a:ext>
                  </a:extLst>
                </p:cNvPr>
                <p:cNvPicPr/>
                <p:nvPr/>
              </p:nvPicPr>
              <p:blipFill>
                <a:blip r:embed="rId47"/>
                <a:stretch>
                  <a:fillRect/>
                </a:stretch>
              </p:blipFill>
              <p:spPr>
                <a:xfrm>
                  <a:off x="2546597" y="3189465"/>
                  <a:ext cx="284760" cy="13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8">
            <p14:nvContentPartPr>
              <p14:cNvPr id="42" name="Ink 41">
                <a:extLst>
                  <a:ext uri="{FF2B5EF4-FFF2-40B4-BE49-F238E27FC236}">
                    <a16:creationId xmlns:a16="http://schemas.microsoft.com/office/drawing/2014/main" id="{5B7577EE-990B-62E8-8B3C-6D28C3868E58}"/>
                  </a:ext>
                </a:extLst>
              </p14:cNvPr>
              <p14:cNvContentPartPr/>
              <p14:nvPr/>
            </p14:nvContentPartPr>
            <p14:xfrm>
              <a:off x="2481437" y="2416545"/>
              <a:ext cx="243720" cy="73080"/>
            </p14:xfrm>
          </p:contentPart>
        </mc:Choice>
        <mc:Fallback xmlns="">
          <p:pic>
            <p:nvPicPr>
              <p:cNvPr id="42" name="Ink 41">
                <a:extLst>
                  <a:ext uri="{FF2B5EF4-FFF2-40B4-BE49-F238E27FC236}">
                    <a16:creationId xmlns:a16="http://schemas.microsoft.com/office/drawing/2014/main" id="{5B7577EE-990B-62E8-8B3C-6D28C3868E58}"/>
                  </a:ext>
                </a:extLst>
              </p:cNvPr>
              <p:cNvPicPr/>
              <p:nvPr/>
            </p:nvPicPr>
            <p:blipFill>
              <a:blip r:embed="rId49"/>
              <a:stretch>
                <a:fillRect/>
              </a:stretch>
            </p:blipFill>
            <p:spPr>
              <a:xfrm>
                <a:off x="2475317" y="2410425"/>
                <a:ext cx="255960" cy="85320"/>
              </a:xfrm>
              <a:prstGeom prst="rect">
                <a:avLst/>
              </a:prstGeom>
            </p:spPr>
          </p:pic>
        </mc:Fallback>
      </mc:AlternateContent>
      <p:grpSp>
        <p:nvGrpSpPr>
          <p:cNvPr id="47" name="Group 46">
            <a:extLst>
              <a:ext uri="{FF2B5EF4-FFF2-40B4-BE49-F238E27FC236}">
                <a16:creationId xmlns:a16="http://schemas.microsoft.com/office/drawing/2014/main" id="{D41326C6-4127-DC9C-62F9-6D9E682E047E}"/>
              </a:ext>
            </a:extLst>
          </p:cNvPr>
          <p:cNvGrpSpPr/>
          <p:nvPr/>
        </p:nvGrpSpPr>
        <p:grpSpPr>
          <a:xfrm>
            <a:off x="2860877" y="2000025"/>
            <a:ext cx="627480" cy="580320"/>
            <a:chOff x="2860877" y="2000025"/>
            <a:chExt cx="627480" cy="580320"/>
          </a:xfrm>
        </p:grpSpPr>
        <mc:AlternateContent xmlns:mc="http://schemas.openxmlformats.org/markup-compatibility/2006" xmlns:p14="http://schemas.microsoft.com/office/powerpoint/2010/main">
          <mc:Choice Requires="p14">
            <p:contentPart p14:bwMode="auto" r:id="rId50">
              <p14:nvContentPartPr>
                <p14:cNvPr id="43" name="Ink 42">
                  <a:extLst>
                    <a:ext uri="{FF2B5EF4-FFF2-40B4-BE49-F238E27FC236}">
                      <a16:creationId xmlns:a16="http://schemas.microsoft.com/office/drawing/2014/main" id="{9AF61AA6-1503-4B1B-31E0-CD3FFA05480F}"/>
                    </a:ext>
                  </a:extLst>
                </p14:cNvPr>
                <p14:cNvContentPartPr/>
                <p14:nvPr/>
              </p14:nvContentPartPr>
              <p14:xfrm>
                <a:off x="2860877" y="2561625"/>
                <a:ext cx="67320" cy="18720"/>
              </p14:xfrm>
            </p:contentPart>
          </mc:Choice>
          <mc:Fallback xmlns="">
            <p:pic>
              <p:nvPicPr>
                <p:cNvPr id="43" name="Ink 42">
                  <a:extLst>
                    <a:ext uri="{FF2B5EF4-FFF2-40B4-BE49-F238E27FC236}">
                      <a16:creationId xmlns:a16="http://schemas.microsoft.com/office/drawing/2014/main" id="{9AF61AA6-1503-4B1B-31E0-CD3FFA05480F}"/>
                    </a:ext>
                  </a:extLst>
                </p:cNvPr>
                <p:cNvPicPr/>
                <p:nvPr/>
              </p:nvPicPr>
              <p:blipFill>
                <a:blip r:embed="rId51"/>
                <a:stretch>
                  <a:fillRect/>
                </a:stretch>
              </p:blipFill>
              <p:spPr>
                <a:xfrm>
                  <a:off x="2854757" y="2555505"/>
                  <a:ext cx="7956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4" name="Ink 43">
                  <a:extLst>
                    <a:ext uri="{FF2B5EF4-FFF2-40B4-BE49-F238E27FC236}">
                      <a16:creationId xmlns:a16="http://schemas.microsoft.com/office/drawing/2014/main" id="{6C588919-FC5E-2626-525C-D3D26C58ED76}"/>
                    </a:ext>
                  </a:extLst>
                </p14:cNvPr>
                <p14:cNvContentPartPr/>
                <p14:nvPr/>
              </p14:nvContentPartPr>
              <p14:xfrm>
                <a:off x="3079037" y="2000025"/>
                <a:ext cx="289080" cy="91080"/>
              </p14:xfrm>
            </p:contentPart>
          </mc:Choice>
          <mc:Fallback xmlns="">
            <p:pic>
              <p:nvPicPr>
                <p:cNvPr id="44" name="Ink 43">
                  <a:extLst>
                    <a:ext uri="{FF2B5EF4-FFF2-40B4-BE49-F238E27FC236}">
                      <a16:creationId xmlns:a16="http://schemas.microsoft.com/office/drawing/2014/main" id="{6C588919-FC5E-2626-525C-D3D26C58ED76}"/>
                    </a:ext>
                  </a:extLst>
                </p:cNvPr>
                <p:cNvPicPr/>
                <p:nvPr/>
              </p:nvPicPr>
              <p:blipFill>
                <a:blip r:embed="rId53"/>
                <a:stretch>
                  <a:fillRect/>
                </a:stretch>
              </p:blipFill>
              <p:spPr>
                <a:xfrm>
                  <a:off x="3072917" y="1993905"/>
                  <a:ext cx="3013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5" name="Ink 44">
                  <a:extLst>
                    <a:ext uri="{FF2B5EF4-FFF2-40B4-BE49-F238E27FC236}">
                      <a16:creationId xmlns:a16="http://schemas.microsoft.com/office/drawing/2014/main" id="{998E919F-2EDE-EDE7-83BA-6649B77A688D}"/>
                    </a:ext>
                  </a:extLst>
                </p14:cNvPr>
                <p14:cNvContentPartPr/>
                <p14:nvPr/>
              </p14:nvContentPartPr>
              <p14:xfrm>
                <a:off x="3265517" y="2172465"/>
                <a:ext cx="222840" cy="284040"/>
              </p14:xfrm>
            </p:contentPart>
          </mc:Choice>
          <mc:Fallback xmlns="">
            <p:pic>
              <p:nvPicPr>
                <p:cNvPr id="45" name="Ink 44">
                  <a:extLst>
                    <a:ext uri="{FF2B5EF4-FFF2-40B4-BE49-F238E27FC236}">
                      <a16:creationId xmlns:a16="http://schemas.microsoft.com/office/drawing/2014/main" id="{998E919F-2EDE-EDE7-83BA-6649B77A688D}"/>
                    </a:ext>
                  </a:extLst>
                </p:cNvPr>
                <p:cNvPicPr/>
                <p:nvPr/>
              </p:nvPicPr>
              <p:blipFill>
                <a:blip r:embed="rId55"/>
                <a:stretch>
                  <a:fillRect/>
                </a:stretch>
              </p:blipFill>
              <p:spPr>
                <a:xfrm>
                  <a:off x="3259397" y="2166345"/>
                  <a:ext cx="235080" cy="296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6">
            <p14:nvContentPartPr>
              <p14:cNvPr id="46" name="Ink 45">
                <a:extLst>
                  <a:ext uri="{FF2B5EF4-FFF2-40B4-BE49-F238E27FC236}">
                    <a16:creationId xmlns:a16="http://schemas.microsoft.com/office/drawing/2014/main" id="{B2B8FA18-180B-17E1-B479-5AF978AB7A74}"/>
                  </a:ext>
                </a:extLst>
              </p14:cNvPr>
              <p14:cNvContentPartPr/>
              <p14:nvPr/>
            </p14:nvContentPartPr>
            <p14:xfrm>
              <a:off x="3108197" y="2153745"/>
              <a:ext cx="151200" cy="38160"/>
            </p14:xfrm>
          </p:contentPart>
        </mc:Choice>
        <mc:Fallback xmlns="">
          <p:pic>
            <p:nvPicPr>
              <p:cNvPr id="46" name="Ink 45">
                <a:extLst>
                  <a:ext uri="{FF2B5EF4-FFF2-40B4-BE49-F238E27FC236}">
                    <a16:creationId xmlns:a16="http://schemas.microsoft.com/office/drawing/2014/main" id="{B2B8FA18-180B-17E1-B479-5AF978AB7A74}"/>
                  </a:ext>
                </a:extLst>
              </p:cNvPr>
              <p:cNvPicPr/>
              <p:nvPr/>
            </p:nvPicPr>
            <p:blipFill>
              <a:blip r:embed="rId57"/>
              <a:stretch>
                <a:fillRect/>
              </a:stretch>
            </p:blipFill>
            <p:spPr>
              <a:xfrm>
                <a:off x="3102077" y="2147625"/>
                <a:ext cx="163440" cy="50400"/>
              </a:xfrm>
              <a:prstGeom prst="rect">
                <a:avLst/>
              </a:prstGeom>
            </p:spPr>
          </p:pic>
        </mc:Fallback>
      </mc:AlternateContent>
      <p:grpSp>
        <p:nvGrpSpPr>
          <p:cNvPr id="54" name="Group 53">
            <a:extLst>
              <a:ext uri="{FF2B5EF4-FFF2-40B4-BE49-F238E27FC236}">
                <a16:creationId xmlns:a16="http://schemas.microsoft.com/office/drawing/2014/main" id="{A9DA829F-1EE1-EDE4-D8EA-D7BCB8F1B03C}"/>
              </a:ext>
            </a:extLst>
          </p:cNvPr>
          <p:cNvGrpSpPr/>
          <p:nvPr/>
        </p:nvGrpSpPr>
        <p:grpSpPr>
          <a:xfrm>
            <a:off x="3141317" y="2541105"/>
            <a:ext cx="242280" cy="123120"/>
            <a:chOff x="3141317" y="2541105"/>
            <a:chExt cx="242280" cy="123120"/>
          </a:xfrm>
        </p:grpSpPr>
        <mc:AlternateContent xmlns:mc="http://schemas.openxmlformats.org/markup-compatibility/2006" xmlns:p14="http://schemas.microsoft.com/office/powerpoint/2010/main">
          <mc:Choice Requires="p14">
            <p:contentPart p14:bwMode="auto" r:id="rId58">
              <p14:nvContentPartPr>
                <p14:cNvPr id="50" name="Ink 49">
                  <a:extLst>
                    <a:ext uri="{FF2B5EF4-FFF2-40B4-BE49-F238E27FC236}">
                      <a16:creationId xmlns:a16="http://schemas.microsoft.com/office/drawing/2014/main" id="{B9E8BC7F-B503-27DC-33EB-CC7BF58B2153}"/>
                    </a:ext>
                  </a:extLst>
                </p14:cNvPr>
                <p14:cNvContentPartPr/>
                <p14:nvPr/>
              </p14:nvContentPartPr>
              <p14:xfrm>
                <a:off x="3184157" y="2541105"/>
                <a:ext cx="183960" cy="20880"/>
              </p14:xfrm>
            </p:contentPart>
          </mc:Choice>
          <mc:Fallback xmlns="">
            <p:pic>
              <p:nvPicPr>
                <p:cNvPr id="50" name="Ink 49">
                  <a:extLst>
                    <a:ext uri="{FF2B5EF4-FFF2-40B4-BE49-F238E27FC236}">
                      <a16:creationId xmlns:a16="http://schemas.microsoft.com/office/drawing/2014/main" id="{B9E8BC7F-B503-27DC-33EB-CC7BF58B2153}"/>
                    </a:ext>
                  </a:extLst>
                </p:cNvPr>
                <p:cNvPicPr/>
                <p:nvPr/>
              </p:nvPicPr>
              <p:blipFill>
                <a:blip r:embed="rId59"/>
                <a:stretch>
                  <a:fillRect/>
                </a:stretch>
              </p:blipFill>
              <p:spPr>
                <a:xfrm>
                  <a:off x="3178037" y="2534985"/>
                  <a:ext cx="1962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51" name="Ink 50">
                  <a:extLst>
                    <a:ext uri="{FF2B5EF4-FFF2-40B4-BE49-F238E27FC236}">
                      <a16:creationId xmlns:a16="http://schemas.microsoft.com/office/drawing/2014/main" id="{F11DDAE1-1D18-EA91-9809-E4DE8D1D0E00}"/>
                    </a:ext>
                  </a:extLst>
                </p14:cNvPr>
                <p14:cNvContentPartPr/>
                <p14:nvPr/>
              </p14:nvContentPartPr>
              <p14:xfrm>
                <a:off x="3177677" y="2578185"/>
                <a:ext cx="205920" cy="31320"/>
              </p14:xfrm>
            </p:contentPart>
          </mc:Choice>
          <mc:Fallback xmlns="">
            <p:pic>
              <p:nvPicPr>
                <p:cNvPr id="51" name="Ink 50">
                  <a:extLst>
                    <a:ext uri="{FF2B5EF4-FFF2-40B4-BE49-F238E27FC236}">
                      <a16:creationId xmlns:a16="http://schemas.microsoft.com/office/drawing/2014/main" id="{F11DDAE1-1D18-EA91-9809-E4DE8D1D0E00}"/>
                    </a:ext>
                  </a:extLst>
                </p:cNvPr>
                <p:cNvPicPr/>
                <p:nvPr/>
              </p:nvPicPr>
              <p:blipFill>
                <a:blip r:embed="rId61"/>
                <a:stretch>
                  <a:fillRect/>
                </a:stretch>
              </p:blipFill>
              <p:spPr>
                <a:xfrm>
                  <a:off x="3171557" y="2572065"/>
                  <a:ext cx="21816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3" name="Ink 52">
                  <a:extLst>
                    <a:ext uri="{FF2B5EF4-FFF2-40B4-BE49-F238E27FC236}">
                      <a16:creationId xmlns:a16="http://schemas.microsoft.com/office/drawing/2014/main" id="{07559138-568E-0B57-6C24-1FB0AE2CD644}"/>
                    </a:ext>
                  </a:extLst>
                </p14:cNvPr>
                <p14:cNvContentPartPr/>
                <p14:nvPr/>
              </p14:nvContentPartPr>
              <p14:xfrm>
                <a:off x="3141317" y="2608065"/>
                <a:ext cx="217800" cy="56160"/>
              </p14:xfrm>
            </p:contentPart>
          </mc:Choice>
          <mc:Fallback xmlns="">
            <p:pic>
              <p:nvPicPr>
                <p:cNvPr id="53" name="Ink 52">
                  <a:extLst>
                    <a:ext uri="{FF2B5EF4-FFF2-40B4-BE49-F238E27FC236}">
                      <a16:creationId xmlns:a16="http://schemas.microsoft.com/office/drawing/2014/main" id="{07559138-568E-0B57-6C24-1FB0AE2CD644}"/>
                    </a:ext>
                  </a:extLst>
                </p:cNvPr>
                <p:cNvPicPr/>
                <p:nvPr/>
              </p:nvPicPr>
              <p:blipFill>
                <a:blip r:embed="rId63"/>
                <a:stretch>
                  <a:fillRect/>
                </a:stretch>
              </p:blipFill>
              <p:spPr>
                <a:xfrm>
                  <a:off x="3135197" y="2601945"/>
                  <a:ext cx="230040" cy="68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4">
            <p14:nvContentPartPr>
              <p14:cNvPr id="55" name="Ink 54">
                <a:extLst>
                  <a:ext uri="{FF2B5EF4-FFF2-40B4-BE49-F238E27FC236}">
                    <a16:creationId xmlns:a16="http://schemas.microsoft.com/office/drawing/2014/main" id="{7A0B70A7-869B-3FB0-4665-4EBBD28E7517}"/>
                  </a:ext>
                </a:extLst>
              </p14:cNvPr>
              <p14:cNvContentPartPr/>
              <p14:nvPr/>
            </p14:nvContentPartPr>
            <p14:xfrm>
              <a:off x="1303157" y="2007585"/>
              <a:ext cx="694440" cy="111960"/>
            </p14:xfrm>
          </p:contentPart>
        </mc:Choice>
        <mc:Fallback xmlns="">
          <p:pic>
            <p:nvPicPr>
              <p:cNvPr id="55" name="Ink 54">
                <a:extLst>
                  <a:ext uri="{FF2B5EF4-FFF2-40B4-BE49-F238E27FC236}">
                    <a16:creationId xmlns:a16="http://schemas.microsoft.com/office/drawing/2014/main" id="{7A0B70A7-869B-3FB0-4665-4EBBD28E7517}"/>
                  </a:ext>
                </a:extLst>
              </p:cNvPr>
              <p:cNvPicPr/>
              <p:nvPr/>
            </p:nvPicPr>
            <p:blipFill>
              <a:blip r:embed="rId65"/>
              <a:stretch>
                <a:fillRect/>
              </a:stretch>
            </p:blipFill>
            <p:spPr>
              <a:xfrm>
                <a:off x="1297037" y="2001465"/>
                <a:ext cx="7066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6" name="Ink 55">
                <a:extLst>
                  <a:ext uri="{FF2B5EF4-FFF2-40B4-BE49-F238E27FC236}">
                    <a16:creationId xmlns:a16="http://schemas.microsoft.com/office/drawing/2014/main" id="{7ECC5FCD-805E-7D67-4581-B10B9A3FD4D9}"/>
                  </a:ext>
                </a:extLst>
              </p14:cNvPr>
              <p14:cNvContentPartPr/>
              <p14:nvPr/>
            </p14:nvContentPartPr>
            <p14:xfrm>
              <a:off x="1511597" y="2197665"/>
              <a:ext cx="339840" cy="138960"/>
            </p14:xfrm>
          </p:contentPart>
        </mc:Choice>
        <mc:Fallback xmlns="">
          <p:pic>
            <p:nvPicPr>
              <p:cNvPr id="56" name="Ink 55">
                <a:extLst>
                  <a:ext uri="{FF2B5EF4-FFF2-40B4-BE49-F238E27FC236}">
                    <a16:creationId xmlns:a16="http://schemas.microsoft.com/office/drawing/2014/main" id="{7ECC5FCD-805E-7D67-4581-B10B9A3FD4D9}"/>
                  </a:ext>
                </a:extLst>
              </p:cNvPr>
              <p:cNvPicPr/>
              <p:nvPr/>
            </p:nvPicPr>
            <p:blipFill>
              <a:blip r:embed="rId67"/>
              <a:stretch>
                <a:fillRect/>
              </a:stretch>
            </p:blipFill>
            <p:spPr>
              <a:xfrm>
                <a:off x="1505477" y="2191545"/>
                <a:ext cx="3520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7" name="Ink 56">
                <a:extLst>
                  <a:ext uri="{FF2B5EF4-FFF2-40B4-BE49-F238E27FC236}">
                    <a16:creationId xmlns:a16="http://schemas.microsoft.com/office/drawing/2014/main" id="{EAFCBBAC-C31D-6DF8-5D47-97BCEFCDF96F}"/>
                  </a:ext>
                </a:extLst>
              </p14:cNvPr>
              <p14:cNvContentPartPr/>
              <p14:nvPr/>
            </p14:nvContentPartPr>
            <p14:xfrm>
              <a:off x="704477" y="1919025"/>
              <a:ext cx="309600" cy="1132560"/>
            </p14:xfrm>
          </p:contentPart>
        </mc:Choice>
        <mc:Fallback xmlns="">
          <p:pic>
            <p:nvPicPr>
              <p:cNvPr id="57" name="Ink 56">
                <a:extLst>
                  <a:ext uri="{FF2B5EF4-FFF2-40B4-BE49-F238E27FC236}">
                    <a16:creationId xmlns:a16="http://schemas.microsoft.com/office/drawing/2014/main" id="{EAFCBBAC-C31D-6DF8-5D47-97BCEFCDF96F}"/>
                  </a:ext>
                </a:extLst>
              </p:cNvPr>
              <p:cNvPicPr/>
              <p:nvPr/>
            </p:nvPicPr>
            <p:blipFill>
              <a:blip r:embed="rId69"/>
              <a:stretch>
                <a:fillRect/>
              </a:stretch>
            </p:blipFill>
            <p:spPr>
              <a:xfrm>
                <a:off x="698357" y="1912905"/>
                <a:ext cx="321840" cy="1144800"/>
              </a:xfrm>
              <a:prstGeom prst="rect">
                <a:avLst/>
              </a:prstGeom>
            </p:spPr>
          </p:pic>
        </mc:Fallback>
      </mc:AlternateContent>
      <p:grpSp>
        <p:nvGrpSpPr>
          <p:cNvPr id="62" name="Group 61">
            <a:extLst>
              <a:ext uri="{FF2B5EF4-FFF2-40B4-BE49-F238E27FC236}">
                <a16:creationId xmlns:a16="http://schemas.microsoft.com/office/drawing/2014/main" id="{56D88CC4-26DF-ECBC-3C45-C8D09100F560}"/>
              </a:ext>
            </a:extLst>
          </p:cNvPr>
          <p:cNvGrpSpPr/>
          <p:nvPr/>
        </p:nvGrpSpPr>
        <p:grpSpPr>
          <a:xfrm>
            <a:off x="931277" y="3429225"/>
            <a:ext cx="1394280" cy="1192320"/>
            <a:chOff x="931277" y="3429225"/>
            <a:chExt cx="1394280" cy="1192320"/>
          </a:xfrm>
        </p:grpSpPr>
        <mc:AlternateContent xmlns:mc="http://schemas.openxmlformats.org/markup-compatibility/2006" xmlns:p14="http://schemas.microsoft.com/office/powerpoint/2010/main">
          <mc:Choice Requires="p14">
            <p:contentPart p14:bwMode="auto" r:id="rId70">
              <p14:nvContentPartPr>
                <p14:cNvPr id="10" name="Ink 9">
                  <a:extLst>
                    <a:ext uri="{FF2B5EF4-FFF2-40B4-BE49-F238E27FC236}">
                      <a16:creationId xmlns:a16="http://schemas.microsoft.com/office/drawing/2014/main" id="{EF4CE8BF-879C-2072-840F-BA5C0DEF56FE}"/>
                    </a:ext>
                  </a:extLst>
                </p14:cNvPr>
                <p14:cNvContentPartPr/>
                <p14:nvPr/>
              </p14:nvContentPartPr>
              <p14:xfrm>
                <a:off x="1738037" y="4290345"/>
                <a:ext cx="587520" cy="173160"/>
              </p14:xfrm>
            </p:contentPart>
          </mc:Choice>
          <mc:Fallback xmlns="">
            <p:pic>
              <p:nvPicPr>
                <p:cNvPr id="10" name="Ink 9">
                  <a:extLst>
                    <a:ext uri="{FF2B5EF4-FFF2-40B4-BE49-F238E27FC236}">
                      <a16:creationId xmlns:a16="http://schemas.microsoft.com/office/drawing/2014/main" id="{EF4CE8BF-879C-2072-840F-BA5C0DEF56FE}"/>
                    </a:ext>
                  </a:extLst>
                </p:cNvPr>
                <p:cNvPicPr/>
                <p:nvPr/>
              </p:nvPicPr>
              <p:blipFill>
                <a:blip r:embed="rId71"/>
                <a:stretch>
                  <a:fillRect/>
                </a:stretch>
              </p:blipFill>
              <p:spPr>
                <a:xfrm>
                  <a:off x="1731917" y="4284225"/>
                  <a:ext cx="59976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1" name="Ink 10">
                  <a:extLst>
                    <a:ext uri="{FF2B5EF4-FFF2-40B4-BE49-F238E27FC236}">
                      <a16:creationId xmlns:a16="http://schemas.microsoft.com/office/drawing/2014/main" id="{55FCB295-AB14-21BC-898F-6EB1CCBDA8AE}"/>
                    </a:ext>
                  </a:extLst>
                </p14:cNvPr>
                <p14:cNvContentPartPr/>
                <p14:nvPr/>
              </p14:nvContentPartPr>
              <p14:xfrm>
                <a:off x="1835597" y="4471425"/>
                <a:ext cx="346320" cy="150120"/>
              </p14:xfrm>
            </p:contentPart>
          </mc:Choice>
          <mc:Fallback xmlns="">
            <p:pic>
              <p:nvPicPr>
                <p:cNvPr id="11" name="Ink 10">
                  <a:extLst>
                    <a:ext uri="{FF2B5EF4-FFF2-40B4-BE49-F238E27FC236}">
                      <a16:creationId xmlns:a16="http://schemas.microsoft.com/office/drawing/2014/main" id="{55FCB295-AB14-21BC-898F-6EB1CCBDA8AE}"/>
                    </a:ext>
                  </a:extLst>
                </p:cNvPr>
                <p:cNvPicPr/>
                <p:nvPr/>
              </p:nvPicPr>
              <p:blipFill>
                <a:blip r:embed="rId73"/>
                <a:stretch>
                  <a:fillRect/>
                </a:stretch>
              </p:blipFill>
              <p:spPr>
                <a:xfrm>
                  <a:off x="1829477" y="4465305"/>
                  <a:ext cx="3585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8" name="Ink 57">
                  <a:extLst>
                    <a:ext uri="{FF2B5EF4-FFF2-40B4-BE49-F238E27FC236}">
                      <a16:creationId xmlns:a16="http://schemas.microsoft.com/office/drawing/2014/main" id="{61B6207E-1853-13D5-1524-95D0296AD5E3}"/>
                    </a:ext>
                  </a:extLst>
                </p14:cNvPr>
                <p14:cNvContentPartPr/>
                <p14:nvPr/>
              </p14:nvContentPartPr>
              <p14:xfrm>
                <a:off x="941357" y="3429225"/>
                <a:ext cx="844920" cy="229320"/>
              </p14:xfrm>
            </p:contentPart>
          </mc:Choice>
          <mc:Fallback xmlns="">
            <p:pic>
              <p:nvPicPr>
                <p:cNvPr id="58" name="Ink 57">
                  <a:extLst>
                    <a:ext uri="{FF2B5EF4-FFF2-40B4-BE49-F238E27FC236}">
                      <a16:creationId xmlns:a16="http://schemas.microsoft.com/office/drawing/2014/main" id="{61B6207E-1853-13D5-1524-95D0296AD5E3}"/>
                    </a:ext>
                  </a:extLst>
                </p:cNvPr>
                <p:cNvPicPr/>
                <p:nvPr/>
              </p:nvPicPr>
              <p:blipFill>
                <a:blip r:embed="rId75"/>
                <a:stretch>
                  <a:fillRect/>
                </a:stretch>
              </p:blipFill>
              <p:spPr>
                <a:xfrm>
                  <a:off x="935237" y="3423105"/>
                  <a:ext cx="8571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9" name="Ink 58">
                  <a:extLst>
                    <a:ext uri="{FF2B5EF4-FFF2-40B4-BE49-F238E27FC236}">
                      <a16:creationId xmlns:a16="http://schemas.microsoft.com/office/drawing/2014/main" id="{E7F5D899-FF15-B94E-9B4C-745C66B451E6}"/>
                    </a:ext>
                  </a:extLst>
                </p14:cNvPr>
                <p14:cNvContentPartPr/>
                <p14:nvPr/>
              </p14:nvContentPartPr>
              <p14:xfrm>
                <a:off x="931277" y="3603825"/>
                <a:ext cx="779760" cy="118440"/>
              </p14:xfrm>
            </p:contentPart>
          </mc:Choice>
          <mc:Fallback xmlns="">
            <p:pic>
              <p:nvPicPr>
                <p:cNvPr id="59" name="Ink 58">
                  <a:extLst>
                    <a:ext uri="{FF2B5EF4-FFF2-40B4-BE49-F238E27FC236}">
                      <a16:creationId xmlns:a16="http://schemas.microsoft.com/office/drawing/2014/main" id="{E7F5D899-FF15-B94E-9B4C-745C66B451E6}"/>
                    </a:ext>
                  </a:extLst>
                </p:cNvPr>
                <p:cNvPicPr/>
                <p:nvPr/>
              </p:nvPicPr>
              <p:blipFill>
                <a:blip r:embed="rId77"/>
                <a:stretch>
                  <a:fillRect/>
                </a:stretch>
              </p:blipFill>
              <p:spPr>
                <a:xfrm>
                  <a:off x="925157" y="3597705"/>
                  <a:ext cx="7920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1" name="Ink 60">
                  <a:extLst>
                    <a:ext uri="{FF2B5EF4-FFF2-40B4-BE49-F238E27FC236}">
                      <a16:creationId xmlns:a16="http://schemas.microsoft.com/office/drawing/2014/main" id="{634F4B8A-8ED6-4B71-E891-7F557CF76757}"/>
                    </a:ext>
                  </a:extLst>
                </p14:cNvPr>
                <p14:cNvContentPartPr/>
                <p14:nvPr/>
              </p14:nvContentPartPr>
              <p14:xfrm>
                <a:off x="947837" y="3720825"/>
                <a:ext cx="392400" cy="643320"/>
              </p14:xfrm>
            </p:contentPart>
          </mc:Choice>
          <mc:Fallback xmlns="">
            <p:pic>
              <p:nvPicPr>
                <p:cNvPr id="61" name="Ink 60">
                  <a:extLst>
                    <a:ext uri="{FF2B5EF4-FFF2-40B4-BE49-F238E27FC236}">
                      <a16:creationId xmlns:a16="http://schemas.microsoft.com/office/drawing/2014/main" id="{634F4B8A-8ED6-4B71-E891-7F557CF76757}"/>
                    </a:ext>
                  </a:extLst>
                </p:cNvPr>
                <p:cNvPicPr/>
                <p:nvPr/>
              </p:nvPicPr>
              <p:blipFill>
                <a:blip r:embed="rId79"/>
                <a:stretch>
                  <a:fillRect/>
                </a:stretch>
              </p:blipFill>
              <p:spPr>
                <a:xfrm>
                  <a:off x="941717" y="3714705"/>
                  <a:ext cx="404640" cy="655560"/>
                </a:xfrm>
                <a:prstGeom prst="rect">
                  <a:avLst/>
                </a:prstGeom>
              </p:spPr>
            </p:pic>
          </mc:Fallback>
        </mc:AlternateContent>
      </p:grpSp>
      <p:grpSp>
        <p:nvGrpSpPr>
          <p:cNvPr id="91" name="Group 90">
            <a:extLst>
              <a:ext uri="{FF2B5EF4-FFF2-40B4-BE49-F238E27FC236}">
                <a16:creationId xmlns:a16="http://schemas.microsoft.com/office/drawing/2014/main" id="{1E2AB17F-8600-E70B-004F-B3C401329CB4}"/>
              </a:ext>
            </a:extLst>
          </p:cNvPr>
          <p:cNvGrpSpPr/>
          <p:nvPr/>
        </p:nvGrpSpPr>
        <p:grpSpPr>
          <a:xfrm>
            <a:off x="5581037" y="2453265"/>
            <a:ext cx="667440" cy="756360"/>
            <a:chOff x="5581037" y="2453265"/>
            <a:chExt cx="667440" cy="756360"/>
          </a:xfrm>
        </p:grpSpPr>
        <mc:AlternateContent xmlns:mc="http://schemas.openxmlformats.org/markup-compatibility/2006" xmlns:p14="http://schemas.microsoft.com/office/powerpoint/2010/main">
          <mc:Choice Requires="p14">
            <p:contentPart p14:bwMode="auto" r:id="rId80">
              <p14:nvContentPartPr>
                <p14:cNvPr id="84" name="Ink 83">
                  <a:extLst>
                    <a:ext uri="{FF2B5EF4-FFF2-40B4-BE49-F238E27FC236}">
                      <a16:creationId xmlns:a16="http://schemas.microsoft.com/office/drawing/2014/main" id="{1367EFDC-89EE-C347-3E65-E2489058480D}"/>
                    </a:ext>
                  </a:extLst>
                </p14:cNvPr>
                <p14:cNvContentPartPr/>
                <p14:nvPr/>
              </p14:nvContentPartPr>
              <p14:xfrm>
                <a:off x="5581037" y="2453265"/>
                <a:ext cx="181440" cy="284760"/>
              </p14:xfrm>
            </p:contentPart>
          </mc:Choice>
          <mc:Fallback xmlns="">
            <p:pic>
              <p:nvPicPr>
                <p:cNvPr id="84" name="Ink 83">
                  <a:extLst>
                    <a:ext uri="{FF2B5EF4-FFF2-40B4-BE49-F238E27FC236}">
                      <a16:creationId xmlns:a16="http://schemas.microsoft.com/office/drawing/2014/main" id="{1367EFDC-89EE-C347-3E65-E2489058480D}"/>
                    </a:ext>
                  </a:extLst>
                </p:cNvPr>
                <p:cNvPicPr/>
                <p:nvPr/>
              </p:nvPicPr>
              <p:blipFill>
                <a:blip r:embed="rId81"/>
                <a:stretch>
                  <a:fillRect/>
                </a:stretch>
              </p:blipFill>
              <p:spPr>
                <a:xfrm>
                  <a:off x="5574917" y="2447145"/>
                  <a:ext cx="19368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85" name="Ink 84">
                  <a:extLst>
                    <a:ext uri="{FF2B5EF4-FFF2-40B4-BE49-F238E27FC236}">
                      <a16:creationId xmlns:a16="http://schemas.microsoft.com/office/drawing/2014/main" id="{0AB6E819-2C78-C70D-F04F-82799ED73EF8}"/>
                    </a:ext>
                  </a:extLst>
                </p14:cNvPr>
                <p14:cNvContentPartPr/>
                <p14:nvPr/>
              </p14:nvContentPartPr>
              <p14:xfrm>
                <a:off x="5947877" y="2624625"/>
                <a:ext cx="300600" cy="64440"/>
              </p14:xfrm>
            </p:contentPart>
          </mc:Choice>
          <mc:Fallback xmlns="">
            <p:pic>
              <p:nvPicPr>
                <p:cNvPr id="85" name="Ink 84">
                  <a:extLst>
                    <a:ext uri="{FF2B5EF4-FFF2-40B4-BE49-F238E27FC236}">
                      <a16:creationId xmlns:a16="http://schemas.microsoft.com/office/drawing/2014/main" id="{0AB6E819-2C78-C70D-F04F-82799ED73EF8}"/>
                    </a:ext>
                  </a:extLst>
                </p:cNvPr>
                <p:cNvPicPr/>
                <p:nvPr/>
              </p:nvPicPr>
              <p:blipFill>
                <a:blip r:embed="rId83"/>
                <a:stretch>
                  <a:fillRect/>
                </a:stretch>
              </p:blipFill>
              <p:spPr>
                <a:xfrm>
                  <a:off x="5941757" y="2618505"/>
                  <a:ext cx="3128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86" name="Ink 85">
                  <a:extLst>
                    <a:ext uri="{FF2B5EF4-FFF2-40B4-BE49-F238E27FC236}">
                      <a16:creationId xmlns:a16="http://schemas.microsoft.com/office/drawing/2014/main" id="{B8A863F9-4AB8-D32F-0B25-D0BF12631B0D}"/>
                    </a:ext>
                  </a:extLst>
                </p14:cNvPr>
                <p14:cNvContentPartPr/>
                <p14:nvPr/>
              </p14:nvContentPartPr>
              <p14:xfrm>
                <a:off x="6019517" y="2768625"/>
                <a:ext cx="186120" cy="84960"/>
              </p14:xfrm>
            </p:contentPart>
          </mc:Choice>
          <mc:Fallback xmlns="">
            <p:pic>
              <p:nvPicPr>
                <p:cNvPr id="86" name="Ink 85">
                  <a:extLst>
                    <a:ext uri="{FF2B5EF4-FFF2-40B4-BE49-F238E27FC236}">
                      <a16:creationId xmlns:a16="http://schemas.microsoft.com/office/drawing/2014/main" id="{B8A863F9-4AB8-D32F-0B25-D0BF12631B0D}"/>
                    </a:ext>
                  </a:extLst>
                </p:cNvPr>
                <p:cNvPicPr/>
                <p:nvPr/>
              </p:nvPicPr>
              <p:blipFill>
                <a:blip r:embed="rId85"/>
                <a:stretch>
                  <a:fillRect/>
                </a:stretch>
              </p:blipFill>
              <p:spPr>
                <a:xfrm>
                  <a:off x="6013397" y="2762505"/>
                  <a:ext cx="1983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8" name="Ink 87">
                  <a:extLst>
                    <a:ext uri="{FF2B5EF4-FFF2-40B4-BE49-F238E27FC236}">
                      <a16:creationId xmlns:a16="http://schemas.microsoft.com/office/drawing/2014/main" id="{F64806BF-5FAC-7092-D601-81D6A2BE6552}"/>
                    </a:ext>
                  </a:extLst>
                </p14:cNvPr>
                <p14:cNvContentPartPr/>
                <p14:nvPr/>
              </p14:nvContentPartPr>
              <p14:xfrm>
                <a:off x="5608757" y="2815425"/>
                <a:ext cx="195120" cy="3960"/>
              </p14:xfrm>
            </p:contentPart>
          </mc:Choice>
          <mc:Fallback xmlns="">
            <p:pic>
              <p:nvPicPr>
                <p:cNvPr id="88" name="Ink 87">
                  <a:extLst>
                    <a:ext uri="{FF2B5EF4-FFF2-40B4-BE49-F238E27FC236}">
                      <a16:creationId xmlns:a16="http://schemas.microsoft.com/office/drawing/2014/main" id="{F64806BF-5FAC-7092-D601-81D6A2BE6552}"/>
                    </a:ext>
                  </a:extLst>
                </p:cNvPr>
                <p:cNvPicPr/>
                <p:nvPr/>
              </p:nvPicPr>
              <p:blipFill>
                <a:blip r:embed="rId87"/>
                <a:stretch>
                  <a:fillRect/>
                </a:stretch>
              </p:blipFill>
              <p:spPr>
                <a:xfrm>
                  <a:off x="5602637" y="2809305"/>
                  <a:ext cx="2073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9" name="Ink 88">
                  <a:extLst>
                    <a:ext uri="{FF2B5EF4-FFF2-40B4-BE49-F238E27FC236}">
                      <a16:creationId xmlns:a16="http://schemas.microsoft.com/office/drawing/2014/main" id="{E2F4F839-509B-919F-563A-9809920AC4C6}"/>
                    </a:ext>
                  </a:extLst>
                </p14:cNvPr>
                <p14:cNvContentPartPr/>
                <p14:nvPr/>
              </p14:nvContentPartPr>
              <p14:xfrm>
                <a:off x="5641517" y="2833425"/>
                <a:ext cx="162000" cy="55080"/>
              </p14:xfrm>
            </p:contentPart>
          </mc:Choice>
          <mc:Fallback xmlns="">
            <p:pic>
              <p:nvPicPr>
                <p:cNvPr id="89" name="Ink 88">
                  <a:extLst>
                    <a:ext uri="{FF2B5EF4-FFF2-40B4-BE49-F238E27FC236}">
                      <a16:creationId xmlns:a16="http://schemas.microsoft.com/office/drawing/2014/main" id="{E2F4F839-509B-919F-563A-9809920AC4C6}"/>
                    </a:ext>
                  </a:extLst>
                </p:cNvPr>
                <p:cNvPicPr/>
                <p:nvPr/>
              </p:nvPicPr>
              <p:blipFill>
                <a:blip r:embed="rId89"/>
                <a:stretch>
                  <a:fillRect/>
                </a:stretch>
              </p:blipFill>
              <p:spPr>
                <a:xfrm>
                  <a:off x="5635397" y="2827305"/>
                  <a:ext cx="1742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90" name="Ink 89">
                  <a:extLst>
                    <a:ext uri="{FF2B5EF4-FFF2-40B4-BE49-F238E27FC236}">
                      <a16:creationId xmlns:a16="http://schemas.microsoft.com/office/drawing/2014/main" id="{5B0AD64E-9846-F1C9-3A03-4CF09ED7D6DD}"/>
                    </a:ext>
                  </a:extLst>
                </p14:cNvPr>
                <p14:cNvContentPartPr/>
                <p14:nvPr/>
              </p14:nvContentPartPr>
              <p14:xfrm>
                <a:off x="5820797" y="2896785"/>
                <a:ext cx="108720" cy="312840"/>
              </p14:xfrm>
            </p:contentPart>
          </mc:Choice>
          <mc:Fallback xmlns="">
            <p:pic>
              <p:nvPicPr>
                <p:cNvPr id="90" name="Ink 89">
                  <a:extLst>
                    <a:ext uri="{FF2B5EF4-FFF2-40B4-BE49-F238E27FC236}">
                      <a16:creationId xmlns:a16="http://schemas.microsoft.com/office/drawing/2014/main" id="{5B0AD64E-9846-F1C9-3A03-4CF09ED7D6DD}"/>
                    </a:ext>
                  </a:extLst>
                </p:cNvPr>
                <p:cNvPicPr/>
                <p:nvPr/>
              </p:nvPicPr>
              <p:blipFill>
                <a:blip r:embed="rId91"/>
                <a:stretch>
                  <a:fillRect/>
                </a:stretch>
              </p:blipFill>
              <p:spPr>
                <a:xfrm>
                  <a:off x="5814677" y="2890665"/>
                  <a:ext cx="120960" cy="325080"/>
                </a:xfrm>
                <a:prstGeom prst="rect">
                  <a:avLst/>
                </a:prstGeom>
              </p:spPr>
            </p:pic>
          </mc:Fallback>
        </mc:AlternateContent>
      </p:grpSp>
      <p:grpSp>
        <p:nvGrpSpPr>
          <p:cNvPr id="94" name="Group 93">
            <a:extLst>
              <a:ext uri="{FF2B5EF4-FFF2-40B4-BE49-F238E27FC236}">
                <a16:creationId xmlns:a16="http://schemas.microsoft.com/office/drawing/2014/main" id="{62735B8C-745E-5DFC-34E7-09334E38646D}"/>
              </a:ext>
            </a:extLst>
          </p:cNvPr>
          <p:cNvGrpSpPr/>
          <p:nvPr/>
        </p:nvGrpSpPr>
        <p:grpSpPr>
          <a:xfrm>
            <a:off x="5781197" y="3329505"/>
            <a:ext cx="312120" cy="266760"/>
            <a:chOff x="5781197" y="3329505"/>
            <a:chExt cx="312120" cy="266760"/>
          </a:xfrm>
        </p:grpSpPr>
        <mc:AlternateContent xmlns:mc="http://schemas.openxmlformats.org/markup-compatibility/2006" xmlns:p14="http://schemas.microsoft.com/office/powerpoint/2010/main">
          <mc:Choice Requires="p14">
            <p:contentPart p14:bwMode="auto" r:id="rId92">
              <p14:nvContentPartPr>
                <p14:cNvPr id="92" name="Ink 91">
                  <a:extLst>
                    <a:ext uri="{FF2B5EF4-FFF2-40B4-BE49-F238E27FC236}">
                      <a16:creationId xmlns:a16="http://schemas.microsoft.com/office/drawing/2014/main" id="{8CF1EBB0-46CE-7FA8-B726-BDFB4BE0A4C3}"/>
                    </a:ext>
                  </a:extLst>
                </p14:cNvPr>
                <p14:cNvContentPartPr/>
                <p14:nvPr/>
              </p14:nvContentPartPr>
              <p14:xfrm>
                <a:off x="5781197" y="3329505"/>
                <a:ext cx="270720" cy="136800"/>
              </p14:xfrm>
            </p:contentPart>
          </mc:Choice>
          <mc:Fallback xmlns="">
            <p:pic>
              <p:nvPicPr>
                <p:cNvPr id="92" name="Ink 91">
                  <a:extLst>
                    <a:ext uri="{FF2B5EF4-FFF2-40B4-BE49-F238E27FC236}">
                      <a16:creationId xmlns:a16="http://schemas.microsoft.com/office/drawing/2014/main" id="{8CF1EBB0-46CE-7FA8-B726-BDFB4BE0A4C3}"/>
                    </a:ext>
                  </a:extLst>
                </p:cNvPr>
                <p:cNvPicPr/>
                <p:nvPr/>
              </p:nvPicPr>
              <p:blipFill>
                <a:blip r:embed="rId93"/>
                <a:stretch>
                  <a:fillRect/>
                </a:stretch>
              </p:blipFill>
              <p:spPr>
                <a:xfrm>
                  <a:off x="5775077" y="3323385"/>
                  <a:ext cx="2829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93" name="Ink 92">
                  <a:extLst>
                    <a:ext uri="{FF2B5EF4-FFF2-40B4-BE49-F238E27FC236}">
                      <a16:creationId xmlns:a16="http://schemas.microsoft.com/office/drawing/2014/main" id="{42961533-5573-CB00-D728-A44C49A2E36E}"/>
                    </a:ext>
                  </a:extLst>
                </p14:cNvPr>
                <p14:cNvContentPartPr/>
                <p14:nvPr/>
              </p14:nvContentPartPr>
              <p14:xfrm>
                <a:off x="5788397" y="3476025"/>
                <a:ext cx="304920" cy="120240"/>
              </p14:xfrm>
            </p:contentPart>
          </mc:Choice>
          <mc:Fallback xmlns="">
            <p:pic>
              <p:nvPicPr>
                <p:cNvPr id="93" name="Ink 92">
                  <a:extLst>
                    <a:ext uri="{FF2B5EF4-FFF2-40B4-BE49-F238E27FC236}">
                      <a16:creationId xmlns:a16="http://schemas.microsoft.com/office/drawing/2014/main" id="{42961533-5573-CB00-D728-A44C49A2E36E}"/>
                    </a:ext>
                  </a:extLst>
                </p:cNvPr>
                <p:cNvPicPr/>
                <p:nvPr/>
              </p:nvPicPr>
              <p:blipFill>
                <a:blip r:embed="rId95"/>
                <a:stretch>
                  <a:fillRect/>
                </a:stretch>
              </p:blipFill>
              <p:spPr>
                <a:xfrm>
                  <a:off x="5782277" y="3469905"/>
                  <a:ext cx="317160" cy="13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6">
            <p14:nvContentPartPr>
              <p14:cNvPr id="95" name="Ink 94">
                <a:extLst>
                  <a:ext uri="{FF2B5EF4-FFF2-40B4-BE49-F238E27FC236}">
                    <a16:creationId xmlns:a16="http://schemas.microsoft.com/office/drawing/2014/main" id="{4077A617-6E4F-0B05-51C9-D6F836D95554}"/>
                  </a:ext>
                </a:extLst>
              </p14:cNvPr>
              <p14:cNvContentPartPr/>
              <p14:nvPr/>
            </p14:nvContentPartPr>
            <p14:xfrm>
              <a:off x="5222837" y="1873665"/>
              <a:ext cx="100080" cy="301680"/>
            </p14:xfrm>
          </p:contentPart>
        </mc:Choice>
        <mc:Fallback xmlns="">
          <p:pic>
            <p:nvPicPr>
              <p:cNvPr id="95" name="Ink 94">
                <a:extLst>
                  <a:ext uri="{FF2B5EF4-FFF2-40B4-BE49-F238E27FC236}">
                    <a16:creationId xmlns:a16="http://schemas.microsoft.com/office/drawing/2014/main" id="{4077A617-6E4F-0B05-51C9-D6F836D95554}"/>
                  </a:ext>
                </a:extLst>
              </p:cNvPr>
              <p:cNvPicPr/>
              <p:nvPr/>
            </p:nvPicPr>
            <p:blipFill>
              <a:blip r:embed="rId97"/>
              <a:stretch>
                <a:fillRect/>
              </a:stretch>
            </p:blipFill>
            <p:spPr>
              <a:xfrm>
                <a:off x="5216717" y="1867545"/>
                <a:ext cx="112320" cy="313920"/>
              </a:xfrm>
              <a:prstGeom prst="rect">
                <a:avLst/>
              </a:prstGeom>
            </p:spPr>
          </p:pic>
        </mc:Fallback>
      </mc:AlternateContent>
      <p:grpSp>
        <p:nvGrpSpPr>
          <p:cNvPr id="100" name="Group 99">
            <a:extLst>
              <a:ext uri="{FF2B5EF4-FFF2-40B4-BE49-F238E27FC236}">
                <a16:creationId xmlns:a16="http://schemas.microsoft.com/office/drawing/2014/main" id="{E7634D10-176E-57E7-BBB0-3DF9C7DA444B}"/>
              </a:ext>
            </a:extLst>
          </p:cNvPr>
          <p:cNvGrpSpPr/>
          <p:nvPr/>
        </p:nvGrpSpPr>
        <p:grpSpPr>
          <a:xfrm>
            <a:off x="5304917" y="2280465"/>
            <a:ext cx="204480" cy="100800"/>
            <a:chOff x="5304917" y="2280465"/>
            <a:chExt cx="204480" cy="100800"/>
          </a:xfrm>
        </p:grpSpPr>
        <mc:AlternateContent xmlns:mc="http://schemas.openxmlformats.org/markup-compatibility/2006" xmlns:p14="http://schemas.microsoft.com/office/powerpoint/2010/main">
          <mc:Choice Requires="p14">
            <p:contentPart p14:bwMode="auto" r:id="rId98">
              <p14:nvContentPartPr>
                <p14:cNvPr id="96" name="Ink 95">
                  <a:extLst>
                    <a:ext uri="{FF2B5EF4-FFF2-40B4-BE49-F238E27FC236}">
                      <a16:creationId xmlns:a16="http://schemas.microsoft.com/office/drawing/2014/main" id="{938040A6-152F-9FF7-6ECD-D8F0473E1D84}"/>
                    </a:ext>
                  </a:extLst>
                </p14:cNvPr>
                <p14:cNvContentPartPr/>
                <p14:nvPr/>
              </p14:nvContentPartPr>
              <p14:xfrm>
                <a:off x="5368637" y="2280465"/>
                <a:ext cx="135000" cy="27720"/>
              </p14:xfrm>
            </p:contentPart>
          </mc:Choice>
          <mc:Fallback xmlns="">
            <p:pic>
              <p:nvPicPr>
                <p:cNvPr id="96" name="Ink 95">
                  <a:extLst>
                    <a:ext uri="{FF2B5EF4-FFF2-40B4-BE49-F238E27FC236}">
                      <a16:creationId xmlns:a16="http://schemas.microsoft.com/office/drawing/2014/main" id="{938040A6-152F-9FF7-6ECD-D8F0473E1D84}"/>
                    </a:ext>
                  </a:extLst>
                </p:cNvPr>
                <p:cNvPicPr/>
                <p:nvPr/>
              </p:nvPicPr>
              <p:blipFill>
                <a:blip r:embed="rId99"/>
                <a:stretch>
                  <a:fillRect/>
                </a:stretch>
              </p:blipFill>
              <p:spPr>
                <a:xfrm>
                  <a:off x="5362517" y="2274345"/>
                  <a:ext cx="1472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97" name="Ink 96">
                  <a:extLst>
                    <a:ext uri="{FF2B5EF4-FFF2-40B4-BE49-F238E27FC236}">
                      <a16:creationId xmlns:a16="http://schemas.microsoft.com/office/drawing/2014/main" id="{A55C2D10-5C46-F4CD-9769-46153F5417B4}"/>
                    </a:ext>
                  </a:extLst>
                </p14:cNvPr>
                <p14:cNvContentPartPr/>
                <p14:nvPr/>
              </p14:nvContentPartPr>
              <p14:xfrm>
                <a:off x="5304917" y="2317545"/>
                <a:ext cx="46080" cy="25920"/>
              </p14:xfrm>
            </p:contentPart>
          </mc:Choice>
          <mc:Fallback xmlns="">
            <p:pic>
              <p:nvPicPr>
                <p:cNvPr id="97" name="Ink 96">
                  <a:extLst>
                    <a:ext uri="{FF2B5EF4-FFF2-40B4-BE49-F238E27FC236}">
                      <a16:creationId xmlns:a16="http://schemas.microsoft.com/office/drawing/2014/main" id="{A55C2D10-5C46-F4CD-9769-46153F5417B4}"/>
                    </a:ext>
                  </a:extLst>
                </p:cNvPr>
                <p:cNvPicPr/>
                <p:nvPr/>
              </p:nvPicPr>
              <p:blipFill>
                <a:blip r:embed="rId101"/>
                <a:stretch>
                  <a:fillRect/>
                </a:stretch>
              </p:blipFill>
              <p:spPr>
                <a:xfrm>
                  <a:off x="5298797" y="2311425"/>
                  <a:ext cx="583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99" name="Ink 98">
                  <a:extLst>
                    <a:ext uri="{FF2B5EF4-FFF2-40B4-BE49-F238E27FC236}">
                      <a16:creationId xmlns:a16="http://schemas.microsoft.com/office/drawing/2014/main" id="{A1390D89-89A0-B2B2-5C83-EB4C58DED1C9}"/>
                    </a:ext>
                  </a:extLst>
                </p14:cNvPr>
                <p14:cNvContentPartPr/>
                <p14:nvPr/>
              </p14:nvContentPartPr>
              <p14:xfrm>
                <a:off x="5323277" y="2317185"/>
                <a:ext cx="186120" cy="64080"/>
              </p14:xfrm>
            </p:contentPart>
          </mc:Choice>
          <mc:Fallback xmlns="">
            <p:pic>
              <p:nvPicPr>
                <p:cNvPr id="99" name="Ink 98">
                  <a:extLst>
                    <a:ext uri="{FF2B5EF4-FFF2-40B4-BE49-F238E27FC236}">
                      <a16:creationId xmlns:a16="http://schemas.microsoft.com/office/drawing/2014/main" id="{A1390D89-89A0-B2B2-5C83-EB4C58DED1C9}"/>
                    </a:ext>
                  </a:extLst>
                </p:cNvPr>
                <p:cNvPicPr/>
                <p:nvPr/>
              </p:nvPicPr>
              <p:blipFill>
                <a:blip r:embed="rId103"/>
                <a:stretch>
                  <a:fillRect/>
                </a:stretch>
              </p:blipFill>
              <p:spPr>
                <a:xfrm>
                  <a:off x="5317157" y="2311065"/>
                  <a:ext cx="198360" cy="76320"/>
                </a:xfrm>
                <a:prstGeom prst="rect">
                  <a:avLst/>
                </a:prstGeom>
              </p:spPr>
            </p:pic>
          </mc:Fallback>
        </mc:AlternateContent>
      </p:grpSp>
      <p:grpSp>
        <p:nvGrpSpPr>
          <p:cNvPr id="103" name="Group 102">
            <a:extLst>
              <a:ext uri="{FF2B5EF4-FFF2-40B4-BE49-F238E27FC236}">
                <a16:creationId xmlns:a16="http://schemas.microsoft.com/office/drawing/2014/main" id="{6FF9CA06-A761-4932-A531-3EAA94C52026}"/>
              </a:ext>
            </a:extLst>
          </p:cNvPr>
          <p:cNvGrpSpPr/>
          <p:nvPr/>
        </p:nvGrpSpPr>
        <p:grpSpPr>
          <a:xfrm>
            <a:off x="5350637" y="1818585"/>
            <a:ext cx="153000" cy="102600"/>
            <a:chOff x="5350637" y="1818585"/>
            <a:chExt cx="153000" cy="102600"/>
          </a:xfrm>
        </p:grpSpPr>
        <mc:AlternateContent xmlns:mc="http://schemas.openxmlformats.org/markup-compatibility/2006" xmlns:p14="http://schemas.microsoft.com/office/powerpoint/2010/main">
          <mc:Choice Requires="p14">
            <p:contentPart p14:bwMode="auto" r:id="rId104">
              <p14:nvContentPartPr>
                <p14:cNvPr id="101" name="Ink 100">
                  <a:extLst>
                    <a:ext uri="{FF2B5EF4-FFF2-40B4-BE49-F238E27FC236}">
                      <a16:creationId xmlns:a16="http://schemas.microsoft.com/office/drawing/2014/main" id="{377216B1-8B9E-D0CE-DB5E-3BEBACCDCBC1}"/>
                    </a:ext>
                  </a:extLst>
                </p14:cNvPr>
                <p14:cNvContentPartPr/>
                <p14:nvPr/>
              </p14:nvContentPartPr>
              <p14:xfrm>
                <a:off x="5377637" y="1818585"/>
                <a:ext cx="126000" cy="73800"/>
              </p14:xfrm>
            </p:contentPart>
          </mc:Choice>
          <mc:Fallback xmlns="">
            <p:pic>
              <p:nvPicPr>
                <p:cNvPr id="101" name="Ink 100">
                  <a:extLst>
                    <a:ext uri="{FF2B5EF4-FFF2-40B4-BE49-F238E27FC236}">
                      <a16:creationId xmlns:a16="http://schemas.microsoft.com/office/drawing/2014/main" id="{377216B1-8B9E-D0CE-DB5E-3BEBACCDCBC1}"/>
                    </a:ext>
                  </a:extLst>
                </p:cNvPr>
                <p:cNvPicPr/>
                <p:nvPr/>
              </p:nvPicPr>
              <p:blipFill>
                <a:blip r:embed="rId105"/>
                <a:stretch>
                  <a:fillRect/>
                </a:stretch>
              </p:blipFill>
              <p:spPr>
                <a:xfrm>
                  <a:off x="5371517" y="1812465"/>
                  <a:ext cx="1382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02" name="Ink 101">
                  <a:extLst>
                    <a:ext uri="{FF2B5EF4-FFF2-40B4-BE49-F238E27FC236}">
                      <a16:creationId xmlns:a16="http://schemas.microsoft.com/office/drawing/2014/main" id="{368F3C68-F527-81A7-5F47-EBC92DAC046C}"/>
                    </a:ext>
                  </a:extLst>
                </p14:cNvPr>
                <p14:cNvContentPartPr/>
                <p14:nvPr/>
              </p14:nvContentPartPr>
              <p14:xfrm>
                <a:off x="5350637" y="1839105"/>
                <a:ext cx="119160" cy="82080"/>
              </p14:xfrm>
            </p:contentPart>
          </mc:Choice>
          <mc:Fallback xmlns="">
            <p:pic>
              <p:nvPicPr>
                <p:cNvPr id="102" name="Ink 101">
                  <a:extLst>
                    <a:ext uri="{FF2B5EF4-FFF2-40B4-BE49-F238E27FC236}">
                      <a16:creationId xmlns:a16="http://schemas.microsoft.com/office/drawing/2014/main" id="{368F3C68-F527-81A7-5F47-EBC92DAC046C}"/>
                    </a:ext>
                  </a:extLst>
                </p:cNvPr>
                <p:cNvPicPr/>
                <p:nvPr/>
              </p:nvPicPr>
              <p:blipFill>
                <a:blip r:embed="rId107"/>
                <a:stretch>
                  <a:fillRect/>
                </a:stretch>
              </p:blipFill>
              <p:spPr>
                <a:xfrm>
                  <a:off x="5344517" y="1832985"/>
                  <a:ext cx="131400" cy="94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8">
            <p14:nvContentPartPr>
              <p14:cNvPr id="104" name="Ink 103">
                <a:extLst>
                  <a:ext uri="{FF2B5EF4-FFF2-40B4-BE49-F238E27FC236}">
                    <a16:creationId xmlns:a16="http://schemas.microsoft.com/office/drawing/2014/main" id="{E00D668E-D0C9-46E5-1014-429E91F60BE6}"/>
                  </a:ext>
                </a:extLst>
              </p14:cNvPr>
              <p14:cNvContentPartPr/>
              <p14:nvPr/>
            </p14:nvContentPartPr>
            <p14:xfrm>
              <a:off x="6708917" y="1889505"/>
              <a:ext cx="341640" cy="129960"/>
            </p14:xfrm>
          </p:contentPart>
        </mc:Choice>
        <mc:Fallback xmlns="">
          <p:pic>
            <p:nvPicPr>
              <p:cNvPr id="104" name="Ink 103">
                <a:extLst>
                  <a:ext uri="{FF2B5EF4-FFF2-40B4-BE49-F238E27FC236}">
                    <a16:creationId xmlns:a16="http://schemas.microsoft.com/office/drawing/2014/main" id="{E00D668E-D0C9-46E5-1014-429E91F60BE6}"/>
                  </a:ext>
                </a:extLst>
              </p:cNvPr>
              <p:cNvPicPr/>
              <p:nvPr/>
            </p:nvPicPr>
            <p:blipFill>
              <a:blip r:embed="rId109"/>
              <a:stretch>
                <a:fillRect/>
              </a:stretch>
            </p:blipFill>
            <p:spPr>
              <a:xfrm>
                <a:off x="6702797" y="1883385"/>
                <a:ext cx="3538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05" name="Ink 104">
                <a:extLst>
                  <a:ext uri="{FF2B5EF4-FFF2-40B4-BE49-F238E27FC236}">
                    <a16:creationId xmlns:a16="http://schemas.microsoft.com/office/drawing/2014/main" id="{023CCEAB-3832-DF72-3823-2159AE11FF63}"/>
                  </a:ext>
                </a:extLst>
              </p14:cNvPr>
              <p14:cNvContentPartPr/>
              <p14:nvPr/>
            </p14:nvContentPartPr>
            <p14:xfrm>
              <a:off x="6233357" y="2126385"/>
              <a:ext cx="240120" cy="66960"/>
            </p14:xfrm>
          </p:contentPart>
        </mc:Choice>
        <mc:Fallback xmlns="">
          <p:pic>
            <p:nvPicPr>
              <p:cNvPr id="105" name="Ink 104">
                <a:extLst>
                  <a:ext uri="{FF2B5EF4-FFF2-40B4-BE49-F238E27FC236}">
                    <a16:creationId xmlns:a16="http://schemas.microsoft.com/office/drawing/2014/main" id="{023CCEAB-3832-DF72-3823-2159AE11FF63}"/>
                  </a:ext>
                </a:extLst>
              </p:cNvPr>
              <p:cNvPicPr/>
              <p:nvPr/>
            </p:nvPicPr>
            <p:blipFill>
              <a:blip r:embed="rId111"/>
              <a:stretch>
                <a:fillRect/>
              </a:stretch>
            </p:blipFill>
            <p:spPr>
              <a:xfrm>
                <a:off x="6227237" y="2120265"/>
                <a:ext cx="2523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06" name="Ink 105">
                <a:extLst>
                  <a:ext uri="{FF2B5EF4-FFF2-40B4-BE49-F238E27FC236}">
                    <a16:creationId xmlns:a16="http://schemas.microsoft.com/office/drawing/2014/main" id="{1DCFC8CA-7228-F875-3A04-19E05248FF33}"/>
                  </a:ext>
                </a:extLst>
              </p14:cNvPr>
              <p14:cNvContentPartPr/>
              <p14:nvPr/>
            </p14:nvContentPartPr>
            <p14:xfrm>
              <a:off x="6436037" y="2407905"/>
              <a:ext cx="228600" cy="192600"/>
            </p14:xfrm>
          </p:contentPart>
        </mc:Choice>
        <mc:Fallback xmlns="">
          <p:pic>
            <p:nvPicPr>
              <p:cNvPr id="106" name="Ink 105">
                <a:extLst>
                  <a:ext uri="{FF2B5EF4-FFF2-40B4-BE49-F238E27FC236}">
                    <a16:creationId xmlns:a16="http://schemas.microsoft.com/office/drawing/2014/main" id="{1DCFC8CA-7228-F875-3A04-19E05248FF33}"/>
                  </a:ext>
                </a:extLst>
              </p:cNvPr>
              <p:cNvPicPr/>
              <p:nvPr/>
            </p:nvPicPr>
            <p:blipFill>
              <a:blip r:embed="rId113"/>
              <a:stretch>
                <a:fillRect/>
              </a:stretch>
            </p:blipFill>
            <p:spPr>
              <a:xfrm>
                <a:off x="6429917" y="2401785"/>
                <a:ext cx="24084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7" name="Ink 106">
                <a:extLst>
                  <a:ext uri="{FF2B5EF4-FFF2-40B4-BE49-F238E27FC236}">
                    <a16:creationId xmlns:a16="http://schemas.microsoft.com/office/drawing/2014/main" id="{3A2CB030-537A-7A33-8783-7CA4E7F14399}"/>
                  </a:ext>
                </a:extLst>
              </p14:cNvPr>
              <p14:cNvContentPartPr/>
              <p14:nvPr/>
            </p14:nvContentPartPr>
            <p14:xfrm>
              <a:off x="6581477" y="2805705"/>
              <a:ext cx="100440" cy="134640"/>
            </p14:xfrm>
          </p:contentPart>
        </mc:Choice>
        <mc:Fallback xmlns="">
          <p:pic>
            <p:nvPicPr>
              <p:cNvPr id="107" name="Ink 106">
                <a:extLst>
                  <a:ext uri="{FF2B5EF4-FFF2-40B4-BE49-F238E27FC236}">
                    <a16:creationId xmlns:a16="http://schemas.microsoft.com/office/drawing/2014/main" id="{3A2CB030-537A-7A33-8783-7CA4E7F14399}"/>
                  </a:ext>
                </a:extLst>
              </p:cNvPr>
              <p:cNvPicPr/>
              <p:nvPr/>
            </p:nvPicPr>
            <p:blipFill>
              <a:blip r:embed="rId115"/>
              <a:stretch>
                <a:fillRect/>
              </a:stretch>
            </p:blipFill>
            <p:spPr>
              <a:xfrm>
                <a:off x="6575357" y="2799585"/>
                <a:ext cx="112680" cy="146880"/>
              </a:xfrm>
              <a:prstGeom prst="rect">
                <a:avLst/>
              </a:prstGeom>
            </p:spPr>
          </p:pic>
        </mc:Fallback>
      </mc:AlternateContent>
      <p:grpSp>
        <p:nvGrpSpPr>
          <p:cNvPr id="110" name="Group 109">
            <a:extLst>
              <a:ext uri="{FF2B5EF4-FFF2-40B4-BE49-F238E27FC236}">
                <a16:creationId xmlns:a16="http://schemas.microsoft.com/office/drawing/2014/main" id="{30204E3A-A0EA-DBCA-C650-65145D6DBFEC}"/>
              </a:ext>
            </a:extLst>
          </p:cNvPr>
          <p:cNvGrpSpPr/>
          <p:nvPr/>
        </p:nvGrpSpPr>
        <p:grpSpPr>
          <a:xfrm>
            <a:off x="6599837" y="2722185"/>
            <a:ext cx="344160" cy="276480"/>
            <a:chOff x="6599837" y="2722185"/>
            <a:chExt cx="344160" cy="276480"/>
          </a:xfrm>
        </p:grpSpPr>
        <mc:AlternateContent xmlns:mc="http://schemas.openxmlformats.org/markup-compatibility/2006" xmlns:p14="http://schemas.microsoft.com/office/powerpoint/2010/main">
          <mc:Choice Requires="p14">
            <p:contentPart p14:bwMode="auto" r:id="rId116">
              <p14:nvContentPartPr>
                <p14:cNvPr id="108" name="Ink 107">
                  <a:extLst>
                    <a:ext uri="{FF2B5EF4-FFF2-40B4-BE49-F238E27FC236}">
                      <a16:creationId xmlns:a16="http://schemas.microsoft.com/office/drawing/2014/main" id="{A403D503-4BC0-C848-E6A8-D287A813231D}"/>
                    </a:ext>
                  </a:extLst>
                </p14:cNvPr>
                <p14:cNvContentPartPr/>
                <p14:nvPr/>
              </p14:nvContentPartPr>
              <p14:xfrm>
                <a:off x="6609917" y="2722185"/>
                <a:ext cx="334080" cy="200160"/>
              </p14:xfrm>
            </p:contentPart>
          </mc:Choice>
          <mc:Fallback xmlns="">
            <p:pic>
              <p:nvPicPr>
                <p:cNvPr id="108" name="Ink 107">
                  <a:extLst>
                    <a:ext uri="{FF2B5EF4-FFF2-40B4-BE49-F238E27FC236}">
                      <a16:creationId xmlns:a16="http://schemas.microsoft.com/office/drawing/2014/main" id="{A403D503-4BC0-C848-E6A8-D287A813231D}"/>
                    </a:ext>
                  </a:extLst>
                </p:cNvPr>
                <p:cNvPicPr/>
                <p:nvPr/>
              </p:nvPicPr>
              <p:blipFill>
                <a:blip r:embed="rId117"/>
                <a:stretch>
                  <a:fillRect/>
                </a:stretch>
              </p:blipFill>
              <p:spPr>
                <a:xfrm>
                  <a:off x="6603797" y="2716065"/>
                  <a:ext cx="34632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9" name="Ink 108">
                  <a:extLst>
                    <a:ext uri="{FF2B5EF4-FFF2-40B4-BE49-F238E27FC236}">
                      <a16:creationId xmlns:a16="http://schemas.microsoft.com/office/drawing/2014/main" id="{6890066F-6538-4AF0-A1BF-BE1D38D85D62}"/>
                    </a:ext>
                  </a:extLst>
                </p14:cNvPr>
                <p14:cNvContentPartPr/>
                <p14:nvPr/>
              </p14:nvContentPartPr>
              <p14:xfrm>
                <a:off x="6599837" y="2834865"/>
                <a:ext cx="317880" cy="163800"/>
              </p14:xfrm>
            </p:contentPart>
          </mc:Choice>
          <mc:Fallback xmlns="">
            <p:pic>
              <p:nvPicPr>
                <p:cNvPr id="109" name="Ink 108">
                  <a:extLst>
                    <a:ext uri="{FF2B5EF4-FFF2-40B4-BE49-F238E27FC236}">
                      <a16:creationId xmlns:a16="http://schemas.microsoft.com/office/drawing/2014/main" id="{6890066F-6538-4AF0-A1BF-BE1D38D85D62}"/>
                    </a:ext>
                  </a:extLst>
                </p:cNvPr>
                <p:cNvPicPr/>
                <p:nvPr/>
              </p:nvPicPr>
              <p:blipFill>
                <a:blip r:embed="rId119"/>
                <a:stretch>
                  <a:fillRect/>
                </a:stretch>
              </p:blipFill>
              <p:spPr>
                <a:xfrm>
                  <a:off x="6593717" y="2828745"/>
                  <a:ext cx="330120" cy="176040"/>
                </a:xfrm>
                <a:prstGeom prst="rect">
                  <a:avLst/>
                </a:prstGeom>
              </p:spPr>
            </p:pic>
          </mc:Fallback>
        </mc:AlternateContent>
      </p:grpSp>
      <p:grpSp>
        <p:nvGrpSpPr>
          <p:cNvPr id="117" name="Group 116">
            <a:extLst>
              <a:ext uri="{FF2B5EF4-FFF2-40B4-BE49-F238E27FC236}">
                <a16:creationId xmlns:a16="http://schemas.microsoft.com/office/drawing/2014/main" id="{C9A2A8AB-1072-83AB-7008-FFB62F8C2C8E}"/>
              </a:ext>
            </a:extLst>
          </p:cNvPr>
          <p:cNvGrpSpPr/>
          <p:nvPr/>
        </p:nvGrpSpPr>
        <p:grpSpPr>
          <a:xfrm>
            <a:off x="5046077" y="5060025"/>
            <a:ext cx="1080360" cy="579600"/>
            <a:chOff x="5046077" y="5060025"/>
            <a:chExt cx="1080360" cy="579600"/>
          </a:xfrm>
        </p:grpSpPr>
        <mc:AlternateContent xmlns:mc="http://schemas.openxmlformats.org/markup-compatibility/2006" xmlns:p14="http://schemas.microsoft.com/office/powerpoint/2010/main">
          <mc:Choice Requires="p14">
            <p:contentPart p14:bwMode="auto" r:id="rId120">
              <p14:nvContentPartPr>
                <p14:cNvPr id="112" name="Ink 111">
                  <a:extLst>
                    <a:ext uri="{FF2B5EF4-FFF2-40B4-BE49-F238E27FC236}">
                      <a16:creationId xmlns:a16="http://schemas.microsoft.com/office/drawing/2014/main" id="{2FBC3CDC-ED49-79CB-9F50-745B32C6F07C}"/>
                    </a:ext>
                  </a:extLst>
                </p14:cNvPr>
                <p14:cNvContentPartPr/>
                <p14:nvPr/>
              </p14:nvContentPartPr>
              <p14:xfrm>
                <a:off x="5046077" y="5060025"/>
                <a:ext cx="331560" cy="121320"/>
              </p14:xfrm>
            </p:contentPart>
          </mc:Choice>
          <mc:Fallback xmlns="">
            <p:pic>
              <p:nvPicPr>
                <p:cNvPr id="112" name="Ink 111">
                  <a:extLst>
                    <a:ext uri="{FF2B5EF4-FFF2-40B4-BE49-F238E27FC236}">
                      <a16:creationId xmlns:a16="http://schemas.microsoft.com/office/drawing/2014/main" id="{2FBC3CDC-ED49-79CB-9F50-745B32C6F07C}"/>
                    </a:ext>
                  </a:extLst>
                </p:cNvPr>
                <p:cNvPicPr/>
                <p:nvPr/>
              </p:nvPicPr>
              <p:blipFill>
                <a:blip r:embed="rId121"/>
                <a:stretch>
                  <a:fillRect/>
                </a:stretch>
              </p:blipFill>
              <p:spPr>
                <a:xfrm>
                  <a:off x="5039957" y="5053905"/>
                  <a:ext cx="3438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13" name="Ink 112">
                  <a:extLst>
                    <a:ext uri="{FF2B5EF4-FFF2-40B4-BE49-F238E27FC236}">
                      <a16:creationId xmlns:a16="http://schemas.microsoft.com/office/drawing/2014/main" id="{B9513495-9D78-1C65-7CAE-4E171633D735}"/>
                    </a:ext>
                  </a:extLst>
                </p14:cNvPr>
                <p14:cNvContentPartPr/>
                <p14:nvPr/>
              </p14:nvContentPartPr>
              <p14:xfrm>
                <a:off x="5894237" y="5066505"/>
                <a:ext cx="232200" cy="114480"/>
              </p14:xfrm>
            </p:contentPart>
          </mc:Choice>
          <mc:Fallback xmlns="">
            <p:pic>
              <p:nvPicPr>
                <p:cNvPr id="113" name="Ink 112">
                  <a:extLst>
                    <a:ext uri="{FF2B5EF4-FFF2-40B4-BE49-F238E27FC236}">
                      <a16:creationId xmlns:a16="http://schemas.microsoft.com/office/drawing/2014/main" id="{B9513495-9D78-1C65-7CAE-4E171633D735}"/>
                    </a:ext>
                  </a:extLst>
                </p:cNvPr>
                <p:cNvPicPr/>
                <p:nvPr/>
              </p:nvPicPr>
              <p:blipFill>
                <a:blip r:embed="rId123"/>
                <a:stretch>
                  <a:fillRect/>
                </a:stretch>
              </p:blipFill>
              <p:spPr>
                <a:xfrm>
                  <a:off x="5888117" y="5060385"/>
                  <a:ext cx="2444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14" name="Ink 113">
                  <a:extLst>
                    <a:ext uri="{FF2B5EF4-FFF2-40B4-BE49-F238E27FC236}">
                      <a16:creationId xmlns:a16="http://schemas.microsoft.com/office/drawing/2014/main" id="{92614BE6-4F76-A2B1-BD6E-8DA3EC0C528E}"/>
                    </a:ext>
                  </a:extLst>
                </p14:cNvPr>
                <p14:cNvContentPartPr/>
                <p14:nvPr/>
              </p14:nvContentPartPr>
              <p14:xfrm>
                <a:off x="5445317" y="5105745"/>
                <a:ext cx="430920" cy="533880"/>
              </p14:xfrm>
            </p:contentPart>
          </mc:Choice>
          <mc:Fallback xmlns="">
            <p:pic>
              <p:nvPicPr>
                <p:cNvPr id="114" name="Ink 113">
                  <a:extLst>
                    <a:ext uri="{FF2B5EF4-FFF2-40B4-BE49-F238E27FC236}">
                      <a16:creationId xmlns:a16="http://schemas.microsoft.com/office/drawing/2014/main" id="{92614BE6-4F76-A2B1-BD6E-8DA3EC0C528E}"/>
                    </a:ext>
                  </a:extLst>
                </p:cNvPr>
                <p:cNvPicPr/>
                <p:nvPr/>
              </p:nvPicPr>
              <p:blipFill>
                <a:blip r:embed="rId125"/>
                <a:stretch>
                  <a:fillRect/>
                </a:stretch>
              </p:blipFill>
              <p:spPr>
                <a:xfrm>
                  <a:off x="5439197" y="5099625"/>
                  <a:ext cx="443160" cy="5461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16" name="Ink 115">
                  <a:extLst>
                    <a:ext uri="{FF2B5EF4-FFF2-40B4-BE49-F238E27FC236}">
                      <a16:creationId xmlns:a16="http://schemas.microsoft.com/office/drawing/2014/main" id="{5E7D0B4B-36F6-D7AF-621C-66987F182EA0}"/>
                    </a:ext>
                  </a:extLst>
                </p14:cNvPr>
                <p14:cNvContentPartPr/>
                <p14:nvPr/>
              </p14:nvContentPartPr>
              <p14:xfrm>
                <a:off x="5902517" y="5413905"/>
                <a:ext cx="55440" cy="180360"/>
              </p14:xfrm>
            </p:contentPart>
          </mc:Choice>
          <mc:Fallback xmlns="">
            <p:pic>
              <p:nvPicPr>
                <p:cNvPr id="116" name="Ink 115">
                  <a:extLst>
                    <a:ext uri="{FF2B5EF4-FFF2-40B4-BE49-F238E27FC236}">
                      <a16:creationId xmlns:a16="http://schemas.microsoft.com/office/drawing/2014/main" id="{5E7D0B4B-36F6-D7AF-621C-66987F182EA0}"/>
                    </a:ext>
                  </a:extLst>
                </p:cNvPr>
                <p:cNvPicPr/>
                <p:nvPr/>
              </p:nvPicPr>
              <p:blipFill>
                <a:blip r:embed="rId127"/>
                <a:stretch>
                  <a:fillRect/>
                </a:stretch>
              </p:blipFill>
              <p:spPr>
                <a:xfrm>
                  <a:off x="5896397" y="5407785"/>
                  <a:ext cx="67680" cy="192600"/>
                </a:xfrm>
                <a:prstGeom prst="rect">
                  <a:avLst/>
                </a:prstGeom>
              </p:spPr>
            </p:pic>
          </mc:Fallback>
        </mc:AlternateContent>
      </p:grpSp>
      <p:grpSp>
        <p:nvGrpSpPr>
          <p:cNvPr id="121" name="Group 120">
            <a:extLst>
              <a:ext uri="{FF2B5EF4-FFF2-40B4-BE49-F238E27FC236}">
                <a16:creationId xmlns:a16="http://schemas.microsoft.com/office/drawing/2014/main" id="{A16A4EDF-3A9A-E326-1A75-8D911E56BEEB}"/>
              </a:ext>
            </a:extLst>
          </p:cNvPr>
          <p:cNvGrpSpPr/>
          <p:nvPr/>
        </p:nvGrpSpPr>
        <p:grpSpPr>
          <a:xfrm>
            <a:off x="5387717" y="5828265"/>
            <a:ext cx="661320" cy="239040"/>
            <a:chOff x="5387717" y="5828265"/>
            <a:chExt cx="661320" cy="239040"/>
          </a:xfrm>
        </p:grpSpPr>
        <mc:AlternateContent xmlns:mc="http://schemas.openxmlformats.org/markup-compatibility/2006" xmlns:p14="http://schemas.microsoft.com/office/powerpoint/2010/main">
          <mc:Choice Requires="p14">
            <p:contentPart p14:bwMode="auto" r:id="rId128">
              <p14:nvContentPartPr>
                <p14:cNvPr id="118" name="Ink 117">
                  <a:extLst>
                    <a:ext uri="{FF2B5EF4-FFF2-40B4-BE49-F238E27FC236}">
                      <a16:creationId xmlns:a16="http://schemas.microsoft.com/office/drawing/2014/main" id="{24E4BEAB-D6C9-82DE-B248-A1633A9DDD09}"/>
                    </a:ext>
                  </a:extLst>
                </p14:cNvPr>
                <p14:cNvContentPartPr/>
                <p14:nvPr/>
              </p14:nvContentPartPr>
              <p14:xfrm>
                <a:off x="5387717" y="5848065"/>
                <a:ext cx="316080" cy="90360"/>
              </p14:xfrm>
            </p:contentPart>
          </mc:Choice>
          <mc:Fallback xmlns="">
            <p:pic>
              <p:nvPicPr>
                <p:cNvPr id="118" name="Ink 117">
                  <a:extLst>
                    <a:ext uri="{FF2B5EF4-FFF2-40B4-BE49-F238E27FC236}">
                      <a16:creationId xmlns:a16="http://schemas.microsoft.com/office/drawing/2014/main" id="{24E4BEAB-D6C9-82DE-B248-A1633A9DDD09}"/>
                    </a:ext>
                  </a:extLst>
                </p:cNvPr>
                <p:cNvPicPr/>
                <p:nvPr/>
              </p:nvPicPr>
              <p:blipFill>
                <a:blip r:embed="rId129"/>
                <a:stretch>
                  <a:fillRect/>
                </a:stretch>
              </p:blipFill>
              <p:spPr>
                <a:xfrm>
                  <a:off x="5381597" y="5841945"/>
                  <a:ext cx="3283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19" name="Ink 118">
                  <a:extLst>
                    <a:ext uri="{FF2B5EF4-FFF2-40B4-BE49-F238E27FC236}">
                      <a16:creationId xmlns:a16="http://schemas.microsoft.com/office/drawing/2014/main" id="{B1E07A81-A205-70BE-E274-4D9B91AF6C29}"/>
                    </a:ext>
                  </a:extLst>
                </p14:cNvPr>
                <p14:cNvContentPartPr/>
                <p14:nvPr/>
              </p14:nvContentPartPr>
              <p14:xfrm>
                <a:off x="5432717" y="5828265"/>
                <a:ext cx="616320" cy="120600"/>
              </p14:xfrm>
            </p:contentPart>
          </mc:Choice>
          <mc:Fallback xmlns="">
            <p:pic>
              <p:nvPicPr>
                <p:cNvPr id="119" name="Ink 118">
                  <a:extLst>
                    <a:ext uri="{FF2B5EF4-FFF2-40B4-BE49-F238E27FC236}">
                      <a16:creationId xmlns:a16="http://schemas.microsoft.com/office/drawing/2014/main" id="{B1E07A81-A205-70BE-E274-4D9B91AF6C29}"/>
                    </a:ext>
                  </a:extLst>
                </p:cNvPr>
                <p:cNvPicPr/>
                <p:nvPr/>
              </p:nvPicPr>
              <p:blipFill>
                <a:blip r:embed="rId131"/>
                <a:stretch>
                  <a:fillRect/>
                </a:stretch>
              </p:blipFill>
              <p:spPr>
                <a:xfrm>
                  <a:off x="5426597" y="5822145"/>
                  <a:ext cx="6285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20" name="Ink 119">
                  <a:extLst>
                    <a:ext uri="{FF2B5EF4-FFF2-40B4-BE49-F238E27FC236}">
                      <a16:creationId xmlns:a16="http://schemas.microsoft.com/office/drawing/2014/main" id="{F2FB3F5D-D5CF-BB1D-310E-F33193958004}"/>
                    </a:ext>
                  </a:extLst>
                </p14:cNvPr>
                <p14:cNvContentPartPr/>
                <p14:nvPr/>
              </p14:nvContentPartPr>
              <p14:xfrm>
                <a:off x="5422637" y="5920785"/>
                <a:ext cx="493920" cy="146520"/>
              </p14:xfrm>
            </p:contentPart>
          </mc:Choice>
          <mc:Fallback xmlns="">
            <p:pic>
              <p:nvPicPr>
                <p:cNvPr id="120" name="Ink 119">
                  <a:extLst>
                    <a:ext uri="{FF2B5EF4-FFF2-40B4-BE49-F238E27FC236}">
                      <a16:creationId xmlns:a16="http://schemas.microsoft.com/office/drawing/2014/main" id="{F2FB3F5D-D5CF-BB1D-310E-F33193958004}"/>
                    </a:ext>
                  </a:extLst>
                </p:cNvPr>
                <p:cNvPicPr/>
                <p:nvPr/>
              </p:nvPicPr>
              <p:blipFill>
                <a:blip r:embed="rId133"/>
                <a:stretch>
                  <a:fillRect/>
                </a:stretch>
              </p:blipFill>
              <p:spPr>
                <a:xfrm>
                  <a:off x="5416517" y="5914665"/>
                  <a:ext cx="506160" cy="158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4">
            <p14:nvContentPartPr>
              <p14:cNvPr id="122" name="Ink 121">
                <a:extLst>
                  <a:ext uri="{FF2B5EF4-FFF2-40B4-BE49-F238E27FC236}">
                    <a16:creationId xmlns:a16="http://schemas.microsoft.com/office/drawing/2014/main" id="{22DBFCF4-5CBF-2F68-6022-491D402C1D39}"/>
                  </a:ext>
                </a:extLst>
              </p14:cNvPr>
              <p14:cNvContentPartPr/>
              <p14:nvPr/>
            </p14:nvContentPartPr>
            <p14:xfrm>
              <a:off x="7568957" y="3809025"/>
              <a:ext cx="434520" cy="273960"/>
            </p14:xfrm>
          </p:contentPart>
        </mc:Choice>
        <mc:Fallback xmlns="">
          <p:pic>
            <p:nvPicPr>
              <p:cNvPr id="122" name="Ink 121">
                <a:extLst>
                  <a:ext uri="{FF2B5EF4-FFF2-40B4-BE49-F238E27FC236}">
                    <a16:creationId xmlns:a16="http://schemas.microsoft.com/office/drawing/2014/main" id="{22DBFCF4-5CBF-2F68-6022-491D402C1D39}"/>
                  </a:ext>
                </a:extLst>
              </p:cNvPr>
              <p:cNvPicPr/>
              <p:nvPr/>
            </p:nvPicPr>
            <p:blipFill>
              <a:blip r:embed="rId135"/>
              <a:stretch>
                <a:fillRect/>
              </a:stretch>
            </p:blipFill>
            <p:spPr>
              <a:xfrm>
                <a:off x="7562837" y="3802905"/>
                <a:ext cx="446760" cy="2862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23" name="Ink 122">
                <a:extLst>
                  <a:ext uri="{FF2B5EF4-FFF2-40B4-BE49-F238E27FC236}">
                    <a16:creationId xmlns:a16="http://schemas.microsoft.com/office/drawing/2014/main" id="{9636513E-92A5-086F-455D-C15F928ABECB}"/>
                  </a:ext>
                </a:extLst>
              </p14:cNvPr>
              <p14:cNvContentPartPr/>
              <p14:nvPr/>
            </p14:nvContentPartPr>
            <p14:xfrm>
              <a:off x="8518997" y="4325985"/>
              <a:ext cx="390240" cy="137880"/>
            </p14:xfrm>
          </p:contentPart>
        </mc:Choice>
        <mc:Fallback xmlns="">
          <p:pic>
            <p:nvPicPr>
              <p:cNvPr id="123" name="Ink 122">
                <a:extLst>
                  <a:ext uri="{FF2B5EF4-FFF2-40B4-BE49-F238E27FC236}">
                    <a16:creationId xmlns:a16="http://schemas.microsoft.com/office/drawing/2014/main" id="{9636513E-92A5-086F-455D-C15F928ABECB}"/>
                  </a:ext>
                </a:extLst>
              </p:cNvPr>
              <p:cNvPicPr/>
              <p:nvPr/>
            </p:nvPicPr>
            <p:blipFill>
              <a:blip r:embed="rId137"/>
              <a:stretch>
                <a:fillRect/>
              </a:stretch>
            </p:blipFill>
            <p:spPr>
              <a:xfrm>
                <a:off x="8512877" y="4319865"/>
                <a:ext cx="4024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24" name="Ink 123">
                <a:extLst>
                  <a:ext uri="{FF2B5EF4-FFF2-40B4-BE49-F238E27FC236}">
                    <a16:creationId xmlns:a16="http://schemas.microsoft.com/office/drawing/2014/main" id="{58C0F347-6AF3-4F1D-70FF-CD82FF6A0D33}"/>
                  </a:ext>
                </a:extLst>
              </p14:cNvPr>
              <p14:cNvContentPartPr/>
              <p14:nvPr/>
            </p14:nvContentPartPr>
            <p14:xfrm>
              <a:off x="8220557" y="4760145"/>
              <a:ext cx="200160" cy="216360"/>
            </p14:xfrm>
          </p:contentPart>
        </mc:Choice>
        <mc:Fallback xmlns="">
          <p:pic>
            <p:nvPicPr>
              <p:cNvPr id="124" name="Ink 123">
                <a:extLst>
                  <a:ext uri="{FF2B5EF4-FFF2-40B4-BE49-F238E27FC236}">
                    <a16:creationId xmlns:a16="http://schemas.microsoft.com/office/drawing/2014/main" id="{58C0F347-6AF3-4F1D-70FF-CD82FF6A0D33}"/>
                  </a:ext>
                </a:extLst>
              </p:cNvPr>
              <p:cNvPicPr/>
              <p:nvPr/>
            </p:nvPicPr>
            <p:blipFill>
              <a:blip r:embed="rId139"/>
              <a:stretch>
                <a:fillRect/>
              </a:stretch>
            </p:blipFill>
            <p:spPr>
              <a:xfrm>
                <a:off x="8214437" y="4754025"/>
                <a:ext cx="21240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25" name="Ink 124">
                <a:extLst>
                  <a:ext uri="{FF2B5EF4-FFF2-40B4-BE49-F238E27FC236}">
                    <a16:creationId xmlns:a16="http://schemas.microsoft.com/office/drawing/2014/main" id="{EADB5436-23A1-1A61-EF70-50ADF035AB5B}"/>
                  </a:ext>
                </a:extLst>
              </p14:cNvPr>
              <p14:cNvContentPartPr/>
              <p14:nvPr/>
            </p14:nvContentPartPr>
            <p14:xfrm>
              <a:off x="8118317" y="4772385"/>
              <a:ext cx="120600" cy="73440"/>
            </p14:xfrm>
          </p:contentPart>
        </mc:Choice>
        <mc:Fallback xmlns="">
          <p:pic>
            <p:nvPicPr>
              <p:cNvPr id="125" name="Ink 124">
                <a:extLst>
                  <a:ext uri="{FF2B5EF4-FFF2-40B4-BE49-F238E27FC236}">
                    <a16:creationId xmlns:a16="http://schemas.microsoft.com/office/drawing/2014/main" id="{EADB5436-23A1-1A61-EF70-50ADF035AB5B}"/>
                  </a:ext>
                </a:extLst>
              </p:cNvPr>
              <p:cNvPicPr/>
              <p:nvPr/>
            </p:nvPicPr>
            <p:blipFill>
              <a:blip r:embed="rId141"/>
              <a:stretch>
                <a:fillRect/>
              </a:stretch>
            </p:blipFill>
            <p:spPr>
              <a:xfrm>
                <a:off x="8112197" y="4766265"/>
                <a:ext cx="1328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26" name="Ink 125">
                <a:extLst>
                  <a:ext uri="{FF2B5EF4-FFF2-40B4-BE49-F238E27FC236}">
                    <a16:creationId xmlns:a16="http://schemas.microsoft.com/office/drawing/2014/main" id="{9FEDF2F0-5EA6-34C5-1C83-DAD5E2A01F81}"/>
                  </a:ext>
                </a:extLst>
              </p14:cNvPr>
              <p14:cNvContentPartPr/>
              <p14:nvPr/>
            </p14:nvContentPartPr>
            <p14:xfrm>
              <a:off x="7883597" y="4744305"/>
              <a:ext cx="219240" cy="82800"/>
            </p14:xfrm>
          </p:contentPart>
        </mc:Choice>
        <mc:Fallback xmlns="">
          <p:pic>
            <p:nvPicPr>
              <p:cNvPr id="126" name="Ink 125">
                <a:extLst>
                  <a:ext uri="{FF2B5EF4-FFF2-40B4-BE49-F238E27FC236}">
                    <a16:creationId xmlns:a16="http://schemas.microsoft.com/office/drawing/2014/main" id="{9FEDF2F0-5EA6-34C5-1C83-DAD5E2A01F81}"/>
                  </a:ext>
                </a:extLst>
              </p:cNvPr>
              <p:cNvPicPr/>
              <p:nvPr/>
            </p:nvPicPr>
            <p:blipFill>
              <a:blip r:embed="rId143"/>
              <a:stretch>
                <a:fillRect/>
              </a:stretch>
            </p:blipFill>
            <p:spPr>
              <a:xfrm>
                <a:off x="7877477" y="4738185"/>
                <a:ext cx="2314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28" name="Ink 127">
                <a:extLst>
                  <a:ext uri="{FF2B5EF4-FFF2-40B4-BE49-F238E27FC236}">
                    <a16:creationId xmlns:a16="http://schemas.microsoft.com/office/drawing/2014/main" id="{6DAE2DE0-2F37-444C-97DB-FF86B5AE59D5}"/>
                  </a:ext>
                </a:extLst>
              </p14:cNvPr>
              <p14:cNvContentPartPr/>
              <p14:nvPr/>
            </p14:nvContentPartPr>
            <p14:xfrm>
              <a:off x="8020757" y="4361625"/>
              <a:ext cx="78840" cy="210600"/>
            </p14:xfrm>
          </p:contentPart>
        </mc:Choice>
        <mc:Fallback xmlns="">
          <p:pic>
            <p:nvPicPr>
              <p:cNvPr id="128" name="Ink 127">
                <a:extLst>
                  <a:ext uri="{FF2B5EF4-FFF2-40B4-BE49-F238E27FC236}">
                    <a16:creationId xmlns:a16="http://schemas.microsoft.com/office/drawing/2014/main" id="{6DAE2DE0-2F37-444C-97DB-FF86B5AE59D5}"/>
                  </a:ext>
                </a:extLst>
              </p:cNvPr>
              <p:cNvPicPr/>
              <p:nvPr/>
            </p:nvPicPr>
            <p:blipFill>
              <a:blip r:embed="rId145"/>
              <a:stretch>
                <a:fillRect/>
              </a:stretch>
            </p:blipFill>
            <p:spPr>
              <a:xfrm>
                <a:off x="8014637" y="4355505"/>
                <a:ext cx="91080" cy="222840"/>
              </a:xfrm>
              <a:prstGeom prst="rect">
                <a:avLst/>
              </a:prstGeom>
            </p:spPr>
          </p:pic>
        </mc:Fallback>
      </mc:AlternateContent>
      <p:grpSp>
        <p:nvGrpSpPr>
          <p:cNvPr id="135" name="Group 134">
            <a:extLst>
              <a:ext uri="{FF2B5EF4-FFF2-40B4-BE49-F238E27FC236}">
                <a16:creationId xmlns:a16="http://schemas.microsoft.com/office/drawing/2014/main" id="{153E853B-3AA5-6405-CEA0-59EC832D5A31}"/>
              </a:ext>
            </a:extLst>
          </p:cNvPr>
          <p:cNvGrpSpPr/>
          <p:nvPr/>
        </p:nvGrpSpPr>
        <p:grpSpPr>
          <a:xfrm>
            <a:off x="7401557" y="5123745"/>
            <a:ext cx="910800" cy="480600"/>
            <a:chOff x="7401557" y="5123745"/>
            <a:chExt cx="910800" cy="480600"/>
          </a:xfrm>
        </p:grpSpPr>
        <mc:AlternateContent xmlns:mc="http://schemas.openxmlformats.org/markup-compatibility/2006" xmlns:p14="http://schemas.microsoft.com/office/powerpoint/2010/main">
          <mc:Choice Requires="p14">
            <p:contentPart p14:bwMode="auto" r:id="rId146">
              <p14:nvContentPartPr>
                <p14:cNvPr id="132" name="Ink 131">
                  <a:extLst>
                    <a:ext uri="{FF2B5EF4-FFF2-40B4-BE49-F238E27FC236}">
                      <a16:creationId xmlns:a16="http://schemas.microsoft.com/office/drawing/2014/main" id="{4421C3CA-AD4A-B346-C1CC-C9CD4873CA2E}"/>
                    </a:ext>
                  </a:extLst>
                </p14:cNvPr>
                <p14:cNvContentPartPr/>
                <p14:nvPr/>
              </p14:nvContentPartPr>
              <p14:xfrm>
                <a:off x="7553477" y="5232105"/>
                <a:ext cx="604080" cy="372240"/>
              </p14:xfrm>
            </p:contentPart>
          </mc:Choice>
          <mc:Fallback xmlns="">
            <p:pic>
              <p:nvPicPr>
                <p:cNvPr id="132" name="Ink 131">
                  <a:extLst>
                    <a:ext uri="{FF2B5EF4-FFF2-40B4-BE49-F238E27FC236}">
                      <a16:creationId xmlns:a16="http://schemas.microsoft.com/office/drawing/2014/main" id="{4421C3CA-AD4A-B346-C1CC-C9CD4873CA2E}"/>
                    </a:ext>
                  </a:extLst>
                </p:cNvPr>
                <p:cNvPicPr/>
                <p:nvPr/>
              </p:nvPicPr>
              <p:blipFill>
                <a:blip r:embed="rId147"/>
                <a:stretch>
                  <a:fillRect/>
                </a:stretch>
              </p:blipFill>
              <p:spPr>
                <a:xfrm>
                  <a:off x="7547357" y="5225985"/>
                  <a:ext cx="616320" cy="3844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29" name="Ink 128">
                  <a:extLst>
                    <a:ext uri="{FF2B5EF4-FFF2-40B4-BE49-F238E27FC236}">
                      <a16:creationId xmlns:a16="http://schemas.microsoft.com/office/drawing/2014/main" id="{5CDCF19B-9487-605F-914F-D5F44F03D2A1}"/>
                    </a:ext>
                  </a:extLst>
                </p14:cNvPr>
                <p14:cNvContentPartPr/>
                <p14:nvPr/>
              </p14:nvContentPartPr>
              <p14:xfrm>
                <a:off x="7401557" y="5123745"/>
                <a:ext cx="511560" cy="108360"/>
              </p14:xfrm>
            </p:contentPart>
          </mc:Choice>
          <mc:Fallback xmlns="">
            <p:pic>
              <p:nvPicPr>
                <p:cNvPr id="129" name="Ink 128">
                  <a:extLst>
                    <a:ext uri="{FF2B5EF4-FFF2-40B4-BE49-F238E27FC236}">
                      <a16:creationId xmlns:a16="http://schemas.microsoft.com/office/drawing/2014/main" id="{5CDCF19B-9487-605F-914F-D5F44F03D2A1}"/>
                    </a:ext>
                  </a:extLst>
                </p:cNvPr>
                <p:cNvPicPr/>
                <p:nvPr/>
              </p:nvPicPr>
              <p:blipFill>
                <a:blip r:embed="rId149"/>
                <a:stretch>
                  <a:fillRect/>
                </a:stretch>
              </p:blipFill>
              <p:spPr>
                <a:xfrm>
                  <a:off x="7395437" y="5117625"/>
                  <a:ext cx="5238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30" name="Ink 129">
                  <a:extLst>
                    <a:ext uri="{FF2B5EF4-FFF2-40B4-BE49-F238E27FC236}">
                      <a16:creationId xmlns:a16="http://schemas.microsoft.com/office/drawing/2014/main" id="{575AD15E-177A-2F20-1E32-51E634A49DC0}"/>
                    </a:ext>
                  </a:extLst>
                </p14:cNvPr>
                <p14:cNvContentPartPr/>
                <p14:nvPr/>
              </p14:nvContentPartPr>
              <p14:xfrm>
                <a:off x="7822757" y="5222385"/>
                <a:ext cx="489600" cy="344160"/>
              </p14:xfrm>
            </p:contentPart>
          </mc:Choice>
          <mc:Fallback xmlns="">
            <p:pic>
              <p:nvPicPr>
                <p:cNvPr id="130" name="Ink 129">
                  <a:extLst>
                    <a:ext uri="{FF2B5EF4-FFF2-40B4-BE49-F238E27FC236}">
                      <a16:creationId xmlns:a16="http://schemas.microsoft.com/office/drawing/2014/main" id="{575AD15E-177A-2F20-1E32-51E634A49DC0}"/>
                    </a:ext>
                  </a:extLst>
                </p:cNvPr>
                <p:cNvPicPr/>
                <p:nvPr/>
              </p:nvPicPr>
              <p:blipFill>
                <a:blip r:embed="rId151"/>
                <a:stretch>
                  <a:fillRect/>
                </a:stretch>
              </p:blipFill>
              <p:spPr>
                <a:xfrm>
                  <a:off x="7816637" y="5216265"/>
                  <a:ext cx="501840" cy="356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2">
            <p14:nvContentPartPr>
              <p14:cNvPr id="133" name="Ink 132">
                <a:extLst>
                  <a:ext uri="{FF2B5EF4-FFF2-40B4-BE49-F238E27FC236}">
                    <a16:creationId xmlns:a16="http://schemas.microsoft.com/office/drawing/2014/main" id="{D734EE5E-5CFD-D412-E83B-3F24D51C2B60}"/>
                  </a:ext>
                </a:extLst>
              </p14:cNvPr>
              <p14:cNvContentPartPr/>
              <p14:nvPr/>
            </p14:nvContentPartPr>
            <p14:xfrm>
              <a:off x="7088717" y="3086505"/>
              <a:ext cx="2055960" cy="3009240"/>
            </p14:xfrm>
          </p:contentPart>
        </mc:Choice>
        <mc:Fallback xmlns="">
          <p:pic>
            <p:nvPicPr>
              <p:cNvPr id="133" name="Ink 132">
                <a:extLst>
                  <a:ext uri="{FF2B5EF4-FFF2-40B4-BE49-F238E27FC236}">
                    <a16:creationId xmlns:a16="http://schemas.microsoft.com/office/drawing/2014/main" id="{D734EE5E-5CFD-D412-E83B-3F24D51C2B60}"/>
                  </a:ext>
                </a:extLst>
              </p:cNvPr>
              <p:cNvPicPr/>
              <p:nvPr/>
            </p:nvPicPr>
            <p:blipFill>
              <a:blip r:embed="rId153"/>
              <a:stretch>
                <a:fillRect/>
              </a:stretch>
            </p:blipFill>
            <p:spPr>
              <a:xfrm>
                <a:off x="7082597" y="3080385"/>
                <a:ext cx="2068200" cy="30214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37" name="Ink 136">
                <a:extLst>
                  <a:ext uri="{FF2B5EF4-FFF2-40B4-BE49-F238E27FC236}">
                    <a16:creationId xmlns:a16="http://schemas.microsoft.com/office/drawing/2014/main" id="{861CF0FA-7E2B-98FC-E7EC-AB46E7F465AB}"/>
                  </a:ext>
                </a:extLst>
              </p14:cNvPr>
              <p14:cNvContentPartPr/>
              <p14:nvPr/>
            </p14:nvContentPartPr>
            <p14:xfrm>
              <a:off x="6321197" y="3854025"/>
              <a:ext cx="370440" cy="156960"/>
            </p14:xfrm>
          </p:contentPart>
        </mc:Choice>
        <mc:Fallback xmlns="">
          <p:pic>
            <p:nvPicPr>
              <p:cNvPr id="137" name="Ink 136">
                <a:extLst>
                  <a:ext uri="{FF2B5EF4-FFF2-40B4-BE49-F238E27FC236}">
                    <a16:creationId xmlns:a16="http://schemas.microsoft.com/office/drawing/2014/main" id="{861CF0FA-7E2B-98FC-E7EC-AB46E7F465AB}"/>
                  </a:ext>
                </a:extLst>
              </p:cNvPr>
              <p:cNvPicPr/>
              <p:nvPr/>
            </p:nvPicPr>
            <p:blipFill>
              <a:blip r:embed="rId155"/>
              <a:stretch>
                <a:fillRect/>
              </a:stretch>
            </p:blipFill>
            <p:spPr>
              <a:xfrm>
                <a:off x="6315077" y="3847905"/>
                <a:ext cx="382680" cy="169200"/>
              </a:xfrm>
              <a:prstGeom prst="rect">
                <a:avLst/>
              </a:prstGeom>
            </p:spPr>
          </p:pic>
        </mc:Fallback>
      </mc:AlternateContent>
      <p:grpSp>
        <p:nvGrpSpPr>
          <p:cNvPr id="141" name="Group 140">
            <a:extLst>
              <a:ext uri="{FF2B5EF4-FFF2-40B4-BE49-F238E27FC236}">
                <a16:creationId xmlns:a16="http://schemas.microsoft.com/office/drawing/2014/main" id="{1FF5854F-FC0D-809A-2075-5C36407C3718}"/>
              </a:ext>
            </a:extLst>
          </p:cNvPr>
          <p:cNvGrpSpPr/>
          <p:nvPr/>
        </p:nvGrpSpPr>
        <p:grpSpPr>
          <a:xfrm>
            <a:off x="6717557" y="3946905"/>
            <a:ext cx="562680" cy="1060200"/>
            <a:chOff x="6717557" y="3946905"/>
            <a:chExt cx="562680" cy="1060200"/>
          </a:xfrm>
        </p:grpSpPr>
        <mc:AlternateContent xmlns:mc="http://schemas.openxmlformats.org/markup-compatibility/2006" xmlns:p14="http://schemas.microsoft.com/office/powerpoint/2010/main">
          <mc:Choice Requires="p14">
            <p:contentPart p14:bwMode="auto" r:id="rId156">
              <p14:nvContentPartPr>
                <p14:cNvPr id="138" name="Ink 137">
                  <a:extLst>
                    <a:ext uri="{FF2B5EF4-FFF2-40B4-BE49-F238E27FC236}">
                      <a16:creationId xmlns:a16="http://schemas.microsoft.com/office/drawing/2014/main" id="{9986142E-D122-000A-9535-78D8C3E27DCE}"/>
                    </a:ext>
                  </a:extLst>
                </p14:cNvPr>
                <p14:cNvContentPartPr/>
                <p14:nvPr/>
              </p14:nvContentPartPr>
              <p14:xfrm>
                <a:off x="6869117" y="3946905"/>
                <a:ext cx="411120" cy="662040"/>
              </p14:xfrm>
            </p:contentPart>
          </mc:Choice>
          <mc:Fallback xmlns="">
            <p:pic>
              <p:nvPicPr>
                <p:cNvPr id="138" name="Ink 137">
                  <a:extLst>
                    <a:ext uri="{FF2B5EF4-FFF2-40B4-BE49-F238E27FC236}">
                      <a16:creationId xmlns:a16="http://schemas.microsoft.com/office/drawing/2014/main" id="{9986142E-D122-000A-9535-78D8C3E27DCE}"/>
                    </a:ext>
                  </a:extLst>
                </p:cNvPr>
                <p:cNvPicPr/>
                <p:nvPr/>
              </p:nvPicPr>
              <p:blipFill>
                <a:blip r:embed="rId157"/>
                <a:stretch>
                  <a:fillRect/>
                </a:stretch>
              </p:blipFill>
              <p:spPr>
                <a:xfrm>
                  <a:off x="6862997" y="3940785"/>
                  <a:ext cx="423360" cy="6742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39" name="Ink 138">
                  <a:extLst>
                    <a:ext uri="{FF2B5EF4-FFF2-40B4-BE49-F238E27FC236}">
                      <a16:creationId xmlns:a16="http://schemas.microsoft.com/office/drawing/2014/main" id="{923D9F90-1BAF-8F3E-EBE3-EB440CF7A8EB}"/>
                    </a:ext>
                  </a:extLst>
                </p14:cNvPr>
                <p14:cNvContentPartPr/>
                <p14:nvPr/>
              </p14:nvContentPartPr>
              <p14:xfrm>
                <a:off x="6727997" y="4707585"/>
                <a:ext cx="361800" cy="299520"/>
              </p14:xfrm>
            </p:contentPart>
          </mc:Choice>
          <mc:Fallback xmlns="">
            <p:pic>
              <p:nvPicPr>
                <p:cNvPr id="139" name="Ink 138">
                  <a:extLst>
                    <a:ext uri="{FF2B5EF4-FFF2-40B4-BE49-F238E27FC236}">
                      <a16:creationId xmlns:a16="http://schemas.microsoft.com/office/drawing/2014/main" id="{923D9F90-1BAF-8F3E-EBE3-EB440CF7A8EB}"/>
                    </a:ext>
                  </a:extLst>
                </p:cNvPr>
                <p:cNvPicPr/>
                <p:nvPr/>
              </p:nvPicPr>
              <p:blipFill>
                <a:blip r:embed="rId159"/>
                <a:stretch>
                  <a:fillRect/>
                </a:stretch>
              </p:blipFill>
              <p:spPr>
                <a:xfrm>
                  <a:off x="6721877" y="4701465"/>
                  <a:ext cx="374040" cy="3117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40" name="Ink 139">
                  <a:extLst>
                    <a:ext uri="{FF2B5EF4-FFF2-40B4-BE49-F238E27FC236}">
                      <a16:creationId xmlns:a16="http://schemas.microsoft.com/office/drawing/2014/main" id="{C4F25029-F60A-4325-563E-B1F4CF09AEC6}"/>
                    </a:ext>
                  </a:extLst>
                </p14:cNvPr>
                <p14:cNvContentPartPr/>
                <p14:nvPr/>
              </p14:nvContentPartPr>
              <p14:xfrm>
                <a:off x="6717557" y="4795065"/>
                <a:ext cx="342720" cy="211320"/>
              </p14:xfrm>
            </p:contentPart>
          </mc:Choice>
          <mc:Fallback xmlns="">
            <p:pic>
              <p:nvPicPr>
                <p:cNvPr id="140" name="Ink 139">
                  <a:extLst>
                    <a:ext uri="{FF2B5EF4-FFF2-40B4-BE49-F238E27FC236}">
                      <a16:creationId xmlns:a16="http://schemas.microsoft.com/office/drawing/2014/main" id="{C4F25029-F60A-4325-563E-B1F4CF09AEC6}"/>
                    </a:ext>
                  </a:extLst>
                </p:cNvPr>
                <p:cNvPicPr/>
                <p:nvPr/>
              </p:nvPicPr>
              <p:blipFill>
                <a:blip r:embed="rId161"/>
                <a:stretch>
                  <a:fillRect/>
                </a:stretch>
              </p:blipFill>
              <p:spPr>
                <a:xfrm>
                  <a:off x="6711437" y="4788945"/>
                  <a:ext cx="354960" cy="223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2">
            <p14:nvContentPartPr>
              <p14:cNvPr id="142" name="Ink 141">
                <a:extLst>
                  <a:ext uri="{FF2B5EF4-FFF2-40B4-BE49-F238E27FC236}">
                    <a16:creationId xmlns:a16="http://schemas.microsoft.com/office/drawing/2014/main" id="{8A798B7E-7C77-9141-51F8-0A9941C3B8C8}"/>
                  </a:ext>
                </a:extLst>
              </p14:cNvPr>
              <p14:cNvContentPartPr/>
              <p14:nvPr/>
            </p14:nvContentPartPr>
            <p14:xfrm>
              <a:off x="6527117" y="3956265"/>
              <a:ext cx="360" cy="360"/>
            </p14:xfrm>
          </p:contentPart>
        </mc:Choice>
        <mc:Fallback xmlns="">
          <p:pic>
            <p:nvPicPr>
              <p:cNvPr id="142" name="Ink 141">
                <a:extLst>
                  <a:ext uri="{FF2B5EF4-FFF2-40B4-BE49-F238E27FC236}">
                    <a16:creationId xmlns:a16="http://schemas.microsoft.com/office/drawing/2014/main" id="{8A798B7E-7C77-9141-51F8-0A9941C3B8C8}"/>
                  </a:ext>
                </a:extLst>
              </p:cNvPr>
              <p:cNvPicPr/>
              <p:nvPr/>
            </p:nvPicPr>
            <p:blipFill>
              <a:blip r:embed="rId163"/>
              <a:stretch>
                <a:fillRect/>
              </a:stretch>
            </p:blipFill>
            <p:spPr>
              <a:xfrm>
                <a:off x="6520997" y="3950145"/>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43" name="Ink 142">
                <a:extLst>
                  <a:ext uri="{FF2B5EF4-FFF2-40B4-BE49-F238E27FC236}">
                    <a16:creationId xmlns:a16="http://schemas.microsoft.com/office/drawing/2014/main" id="{C5DC5646-4019-74D8-2E0D-268731C81BEB}"/>
                  </a:ext>
                </a:extLst>
              </p14:cNvPr>
              <p14:cNvContentPartPr/>
              <p14:nvPr/>
            </p14:nvContentPartPr>
            <p14:xfrm>
              <a:off x="6461957" y="3946545"/>
              <a:ext cx="111240" cy="53640"/>
            </p14:xfrm>
          </p:contentPart>
        </mc:Choice>
        <mc:Fallback xmlns="">
          <p:pic>
            <p:nvPicPr>
              <p:cNvPr id="143" name="Ink 142">
                <a:extLst>
                  <a:ext uri="{FF2B5EF4-FFF2-40B4-BE49-F238E27FC236}">
                    <a16:creationId xmlns:a16="http://schemas.microsoft.com/office/drawing/2014/main" id="{C5DC5646-4019-74D8-2E0D-268731C81BEB}"/>
                  </a:ext>
                </a:extLst>
              </p:cNvPr>
              <p:cNvPicPr/>
              <p:nvPr/>
            </p:nvPicPr>
            <p:blipFill>
              <a:blip r:embed="rId165"/>
              <a:stretch>
                <a:fillRect/>
              </a:stretch>
            </p:blipFill>
            <p:spPr>
              <a:xfrm>
                <a:off x="6455837" y="3940425"/>
                <a:ext cx="1234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51" name="Ink 150">
                <a:extLst>
                  <a:ext uri="{FF2B5EF4-FFF2-40B4-BE49-F238E27FC236}">
                    <a16:creationId xmlns:a16="http://schemas.microsoft.com/office/drawing/2014/main" id="{7071D6DA-4E1D-3AD7-2EB3-25B86CBDF645}"/>
                  </a:ext>
                </a:extLst>
              </p14:cNvPr>
              <p14:cNvContentPartPr/>
              <p14:nvPr/>
            </p14:nvContentPartPr>
            <p14:xfrm>
              <a:off x="4162637" y="1710585"/>
              <a:ext cx="210240" cy="551520"/>
            </p14:xfrm>
          </p:contentPart>
        </mc:Choice>
        <mc:Fallback xmlns="">
          <p:pic>
            <p:nvPicPr>
              <p:cNvPr id="151" name="Ink 150">
                <a:extLst>
                  <a:ext uri="{FF2B5EF4-FFF2-40B4-BE49-F238E27FC236}">
                    <a16:creationId xmlns:a16="http://schemas.microsoft.com/office/drawing/2014/main" id="{7071D6DA-4E1D-3AD7-2EB3-25B86CBDF645}"/>
                  </a:ext>
                </a:extLst>
              </p:cNvPr>
              <p:cNvPicPr/>
              <p:nvPr/>
            </p:nvPicPr>
            <p:blipFill>
              <a:blip r:embed="rId167"/>
              <a:stretch>
                <a:fillRect/>
              </a:stretch>
            </p:blipFill>
            <p:spPr>
              <a:xfrm>
                <a:off x="4156517" y="1704465"/>
                <a:ext cx="222480" cy="5637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52" name="Ink 151">
                <a:extLst>
                  <a:ext uri="{FF2B5EF4-FFF2-40B4-BE49-F238E27FC236}">
                    <a16:creationId xmlns:a16="http://schemas.microsoft.com/office/drawing/2014/main" id="{CD1BD149-50DF-7287-6545-A5724B534C69}"/>
                  </a:ext>
                </a:extLst>
              </p14:cNvPr>
              <p14:cNvContentPartPr/>
              <p14:nvPr/>
            </p14:nvContentPartPr>
            <p14:xfrm>
              <a:off x="4264157" y="1746585"/>
              <a:ext cx="383400" cy="737280"/>
            </p14:xfrm>
          </p:contentPart>
        </mc:Choice>
        <mc:Fallback xmlns="">
          <p:pic>
            <p:nvPicPr>
              <p:cNvPr id="152" name="Ink 151">
                <a:extLst>
                  <a:ext uri="{FF2B5EF4-FFF2-40B4-BE49-F238E27FC236}">
                    <a16:creationId xmlns:a16="http://schemas.microsoft.com/office/drawing/2014/main" id="{CD1BD149-50DF-7287-6545-A5724B534C69}"/>
                  </a:ext>
                </a:extLst>
              </p:cNvPr>
              <p:cNvPicPr/>
              <p:nvPr/>
            </p:nvPicPr>
            <p:blipFill>
              <a:blip r:embed="rId169"/>
              <a:stretch>
                <a:fillRect/>
              </a:stretch>
            </p:blipFill>
            <p:spPr>
              <a:xfrm>
                <a:off x="4258037" y="1740465"/>
                <a:ext cx="395640" cy="7495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60" name="Ink 59">
                <a:extLst>
                  <a:ext uri="{FF2B5EF4-FFF2-40B4-BE49-F238E27FC236}">
                    <a16:creationId xmlns:a16="http://schemas.microsoft.com/office/drawing/2014/main" id="{BB8C827D-8B2D-3CEE-7626-21B569FB9A5D}"/>
                  </a:ext>
                </a:extLst>
              </p14:cNvPr>
              <p14:cNvContentPartPr/>
              <p14:nvPr/>
            </p14:nvContentPartPr>
            <p14:xfrm>
              <a:off x="3850940" y="1930820"/>
              <a:ext cx="35280" cy="50760"/>
            </p14:xfrm>
          </p:contentPart>
        </mc:Choice>
        <mc:Fallback xmlns="">
          <p:pic>
            <p:nvPicPr>
              <p:cNvPr id="60" name="Ink 59">
                <a:extLst>
                  <a:ext uri="{FF2B5EF4-FFF2-40B4-BE49-F238E27FC236}">
                    <a16:creationId xmlns:a16="http://schemas.microsoft.com/office/drawing/2014/main" id="{BB8C827D-8B2D-3CEE-7626-21B569FB9A5D}"/>
                  </a:ext>
                </a:extLst>
              </p:cNvPr>
              <p:cNvPicPr/>
              <p:nvPr/>
            </p:nvPicPr>
            <p:blipFill>
              <a:blip r:embed="rId171"/>
              <a:stretch>
                <a:fillRect/>
              </a:stretch>
            </p:blipFill>
            <p:spPr>
              <a:xfrm>
                <a:off x="3844820" y="1924700"/>
                <a:ext cx="47520" cy="63000"/>
              </a:xfrm>
              <a:prstGeom prst="rect">
                <a:avLst/>
              </a:prstGeom>
            </p:spPr>
          </p:pic>
        </mc:Fallback>
      </mc:AlternateContent>
      <p:grpSp>
        <p:nvGrpSpPr>
          <p:cNvPr id="64" name="Group 63">
            <a:extLst>
              <a:ext uri="{FF2B5EF4-FFF2-40B4-BE49-F238E27FC236}">
                <a16:creationId xmlns:a16="http://schemas.microsoft.com/office/drawing/2014/main" id="{193D5789-7F5C-9504-AA91-F133DA915BCD}"/>
              </a:ext>
            </a:extLst>
          </p:cNvPr>
          <p:cNvGrpSpPr/>
          <p:nvPr/>
        </p:nvGrpSpPr>
        <p:grpSpPr>
          <a:xfrm>
            <a:off x="3684980" y="1713740"/>
            <a:ext cx="437760" cy="280440"/>
            <a:chOff x="3684980" y="1713740"/>
            <a:chExt cx="437760" cy="280440"/>
          </a:xfrm>
        </p:grpSpPr>
        <mc:AlternateContent xmlns:mc="http://schemas.openxmlformats.org/markup-compatibility/2006" xmlns:p14="http://schemas.microsoft.com/office/powerpoint/2010/main">
          <mc:Choice Requires="p14">
            <p:contentPart p14:bwMode="auto" r:id="rId172">
              <p14:nvContentPartPr>
                <p14:cNvPr id="14" name="Ink 13">
                  <a:extLst>
                    <a:ext uri="{FF2B5EF4-FFF2-40B4-BE49-F238E27FC236}">
                      <a16:creationId xmlns:a16="http://schemas.microsoft.com/office/drawing/2014/main" id="{5A4FFE16-3B7C-7108-B051-31DC35EAB14E}"/>
                    </a:ext>
                  </a:extLst>
                </p14:cNvPr>
                <p14:cNvContentPartPr/>
                <p14:nvPr/>
              </p14:nvContentPartPr>
              <p14:xfrm>
                <a:off x="4006460" y="1783580"/>
                <a:ext cx="116280" cy="9720"/>
              </p14:xfrm>
            </p:contentPart>
          </mc:Choice>
          <mc:Fallback xmlns="">
            <p:pic>
              <p:nvPicPr>
                <p:cNvPr id="14" name="Ink 13">
                  <a:extLst>
                    <a:ext uri="{FF2B5EF4-FFF2-40B4-BE49-F238E27FC236}">
                      <a16:creationId xmlns:a16="http://schemas.microsoft.com/office/drawing/2014/main" id="{5A4FFE16-3B7C-7108-B051-31DC35EAB14E}"/>
                    </a:ext>
                  </a:extLst>
                </p:cNvPr>
                <p:cNvPicPr/>
                <p:nvPr/>
              </p:nvPicPr>
              <p:blipFill>
                <a:blip r:embed="rId173"/>
                <a:stretch>
                  <a:fillRect/>
                </a:stretch>
              </p:blipFill>
              <p:spPr>
                <a:xfrm>
                  <a:off x="4000340" y="1777460"/>
                  <a:ext cx="1285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0" name="Ink 19">
                  <a:extLst>
                    <a:ext uri="{FF2B5EF4-FFF2-40B4-BE49-F238E27FC236}">
                      <a16:creationId xmlns:a16="http://schemas.microsoft.com/office/drawing/2014/main" id="{EA4B8F79-580D-C941-ECF6-9A619E1B3EE2}"/>
                    </a:ext>
                  </a:extLst>
                </p14:cNvPr>
                <p14:cNvContentPartPr/>
                <p14:nvPr/>
              </p14:nvContentPartPr>
              <p14:xfrm>
                <a:off x="3993860" y="1827500"/>
                <a:ext cx="99000" cy="20160"/>
              </p14:xfrm>
            </p:contentPart>
          </mc:Choice>
          <mc:Fallback xmlns="">
            <p:pic>
              <p:nvPicPr>
                <p:cNvPr id="20" name="Ink 19">
                  <a:extLst>
                    <a:ext uri="{FF2B5EF4-FFF2-40B4-BE49-F238E27FC236}">
                      <a16:creationId xmlns:a16="http://schemas.microsoft.com/office/drawing/2014/main" id="{EA4B8F79-580D-C941-ECF6-9A619E1B3EE2}"/>
                    </a:ext>
                  </a:extLst>
                </p:cNvPr>
                <p:cNvPicPr/>
                <p:nvPr/>
              </p:nvPicPr>
              <p:blipFill>
                <a:blip r:embed="rId175"/>
                <a:stretch>
                  <a:fillRect/>
                </a:stretch>
              </p:blipFill>
              <p:spPr>
                <a:xfrm>
                  <a:off x="3987740" y="1821380"/>
                  <a:ext cx="1112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21" name="Ink 20">
                  <a:extLst>
                    <a:ext uri="{FF2B5EF4-FFF2-40B4-BE49-F238E27FC236}">
                      <a16:creationId xmlns:a16="http://schemas.microsoft.com/office/drawing/2014/main" id="{A526874E-CA40-CDB8-D348-03F32060BA06}"/>
                    </a:ext>
                  </a:extLst>
                </p14:cNvPr>
                <p14:cNvContentPartPr/>
                <p14:nvPr/>
              </p14:nvContentPartPr>
              <p14:xfrm>
                <a:off x="3993860" y="1860260"/>
                <a:ext cx="108360" cy="28440"/>
              </p14:xfrm>
            </p:contentPart>
          </mc:Choice>
          <mc:Fallback xmlns="">
            <p:pic>
              <p:nvPicPr>
                <p:cNvPr id="21" name="Ink 20">
                  <a:extLst>
                    <a:ext uri="{FF2B5EF4-FFF2-40B4-BE49-F238E27FC236}">
                      <a16:creationId xmlns:a16="http://schemas.microsoft.com/office/drawing/2014/main" id="{A526874E-CA40-CDB8-D348-03F32060BA06}"/>
                    </a:ext>
                  </a:extLst>
                </p:cNvPr>
                <p:cNvPicPr/>
                <p:nvPr/>
              </p:nvPicPr>
              <p:blipFill>
                <a:blip r:embed="rId177"/>
                <a:stretch>
                  <a:fillRect/>
                </a:stretch>
              </p:blipFill>
              <p:spPr>
                <a:xfrm>
                  <a:off x="3987740" y="1854140"/>
                  <a:ext cx="12060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48" name="Ink 47">
                  <a:extLst>
                    <a:ext uri="{FF2B5EF4-FFF2-40B4-BE49-F238E27FC236}">
                      <a16:creationId xmlns:a16="http://schemas.microsoft.com/office/drawing/2014/main" id="{5A0C7FB6-CC17-5CE9-B17A-DAB505E9AF31}"/>
                    </a:ext>
                  </a:extLst>
                </p14:cNvPr>
                <p14:cNvContentPartPr/>
                <p14:nvPr/>
              </p14:nvContentPartPr>
              <p14:xfrm>
                <a:off x="3684980" y="1713740"/>
                <a:ext cx="233280" cy="38880"/>
              </p14:xfrm>
            </p:contentPart>
          </mc:Choice>
          <mc:Fallback xmlns="">
            <p:pic>
              <p:nvPicPr>
                <p:cNvPr id="48" name="Ink 47">
                  <a:extLst>
                    <a:ext uri="{FF2B5EF4-FFF2-40B4-BE49-F238E27FC236}">
                      <a16:creationId xmlns:a16="http://schemas.microsoft.com/office/drawing/2014/main" id="{5A0C7FB6-CC17-5CE9-B17A-DAB505E9AF31}"/>
                    </a:ext>
                  </a:extLst>
                </p:cNvPr>
                <p:cNvPicPr/>
                <p:nvPr/>
              </p:nvPicPr>
              <p:blipFill>
                <a:blip r:embed="rId179"/>
                <a:stretch>
                  <a:fillRect/>
                </a:stretch>
              </p:blipFill>
              <p:spPr>
                <a:xfrm>
                  <a:off x="3678860" y="1707620"/>
                  <a:ext cx="2455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49" name="Ink 48">
                  <a:extLst>
                    <a:ext uri="{FF2B5EF4-FFF2-40B4-BE49-F238E27FC236}">
                      <a16:creationId xmlns:a16="http://schemas.microsoft.com/office/drawing/2014/main" id="{D389F326-84B1-C381-1EB3-75A132C81047}"/>
                    </a:ext>
                  </a:extLst>
                </p14:cNvPr>
                <p14:cNvContentPartPr/>
                <p14:nvPr/>
              </p14:nvContentPartPr>
              <p14:xfrm>
                <a:off x="3708380" y="1758020"/>
                <a:ext cx="158760" cy="57960"/>
              </p14:xfrm>
            </p:contentPart>
          </mc:Choice>
          <mc:Fallback xmlns="">
            <p:pic>
              <p:nvPicPr>
                <p:cNvPr id="49" name="Ink 48">
                  <a:extLst>
                    <a:ext uri="{FF2B5EF4-FFF2-40B4-BE49-F238E27FC236}">
                      <a16:creationId xmlns:a16="http://schemas.microsoft.com/office/drawing/2014/main" id="{D389F326-84B1-C381-1EB3-75A132C81047}"/>
                    </a:ext>
                  </a:extLst>
                </p:cNvPr>
                <p:cNvPicPr/>
                <p:nvPr/>
              </p:nvPicPr>
              <p:blipFill>
                <a:blip r:embed="rId181"/>
                <a:stretch>
                  <a:fillRect/>
                </a:stretch>
              </p:blipFill>
              <p:spPr>
                <a:xfrm>
                  <a:off x="3702260" y="1751900"/>
                  <a:ext cx="17100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63" name="Ink 62">
                  <a:extLst>
                    <a:ext uri="{FF2B5EF4-FFF2-40B4-BE49-F238E27FC236}">
                      <a16:creationId xmlns:a16="http://schemas.microsoft.com/office/drawing/2014/main" id="{C8FDC9F2-7AD8-F1EA-A621-8BCD60DAB833}"/>
                    </a:ext>
                  </a:extLst>
                </p14:cNvPr>
                <p14:cNvContentPartPr/>
                <p14:nvPr/>
              </p14:nvContentPartPr>
              <p14:xfrm>
                <a:off x="3942740" y="1886900"/>
                <a:ext cx="39960" cy="107280"/>
              </p14:xfrm>
            </p:contentPart>
          </mc:Choice>
          <mc:Fallback xmlns="">
            <p:pic>
              <p:nvPicPr>
                <p:cNvPr id="63" name="Ink 62">
                  <a:extLst>
                    <a:ext uri="{FF2B5EF4-FFF2-40B4-BE49-F238E27FC236}">
                      <a16:creationId xmlns:a16="http://schemas.microsoft.com/office/drawing/2014/main" id="{C8FDC9F2-7AD8-F1EA-A621-8BCD60DAB833}"/>
                    </a:ext>
                  </a:extLst>
                </p:cNvPr>
                <p:cNvPicPr/>
                <p:nvPr/>
              </p:nvPicPr>
              <p:blipFill>
                <a:blip r:embed="rId183"/>
                <a:stretch>
                  <a:fillRect/>
                </a:stretch>
              </p:blipFill>
              <p:spPr>
                <a:xfrm>
                  <a:off x="3936620" y="1880780"/>
                  <a:ext cx="52200" cy="119520"/>
                </a:xfrm>
                <a:prstGeom prst="rect">
                  <a:avLst/>
                </a:prstGeom>
              </p:spPr>
            </p:pic>
          </mc:Fallback>
        </mc:AlternateContent>
      </p:grpSp>
    </p:spTree>
    <p:extLst>
      <p:ext uri="{BB962C8B-B14F-4D97-AF65-F5344CB8AC3E}">
        <p14:creationId xmlns:p14="http://schemas.microsoft.com/office/powerpoint/2010/main" val="113874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What are online challenges?</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415089" y="449978"/>
            <a:ext cx="2356987" cy="332806"/>
          </a:xfrm>
          <a:solidFill>
            <a:srgbClr val="243044"/>
          </a:solidFill>
        </p:spPr>
        <p:txBody>
          <a:bodyPr anchor="ctr" anchorCtr="0">
            <a:normAutofit/>
          </a:bodyPr>
          <a:lstStyle/>
          <a:p>
            <a:pPr marL="0" indent="0">
              <a:buNone/>
            </a:pPr>
            <a:r>
              <a:rPr lang="en-GB" sz="1600" b="1" dirty="0">
                <a:solidFill>
                  <a:schemeClr val="bg1"/>
                </a:solidFill>
                <a:latin typeface="Arial" panose="020B0604020202020204" pitchFamily="34" charset="0"/>
                <a:cs typeface="Arial" panose="020B0604020202020204" pitchFamily="34" charset="0"/>
              </a:rPr>
              <a:t>Acquiring Knowledge</a:t>
            </a:r>
          </a:p>
        </p:txBody>
      </p:sp>
      <p:sp>
        <p:nvSpPr>
          <p:cNvPr id="9" name="Content Placeholder 2">
            <a:extLst>
              <a:ext uri="{FF2B5EF4-FFF2-40B4-BE49-F238E27FC236}">
                <a16:creationId xmlns:a16="http://schemas.microsoft.com/office/drawing/2014/main" id="{8D263B25-88AF-546A-AE57-1B96DD1503B0}"/>
              </a:ext>
            </a:extLst>
          </p:cNvPr>
          <p:cNvSpPr txBox="1">
            <a:spLocks/>
          </p:cNvSpPr>
          <p:nvPr/>
        </p:nvSpPr>
        <p:spPr>
          <a:xfrm>
            <a:off x="511030" y="2133450"/>
            <a:ext cx="6149652" cy="37764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buClr>
                <a:srgbClr val="E59629"/>
              </a:buClr>
            </a:pPr>
            <a:r>
              <a:rPr lang="en-GB" dirty="0">
                <a:solidFill>
                  <a:srgbClr val="243044"/>
                </a:solidFill>
                <a:latin typeface="Arial" panose="020B0604020202020204" pitchFamily="34" charset="0"/>
                <a:cs typeface="Arial" panose="020B0604020202020204" pitchFamily="34" charset="0"/>
              </a:rPr>
              <a:t>Activities such as dancing, singing and actions that many people copy and record themselves doing.</a:t>
            </a:r>
          </a:p>
          <a:p>
            <a:pPr>
              <a:spcAft>
                <a:spcPts val="1200"/>
              </a:spcAft>
              <a:buClr>
                <a:srgbClr val="E59629"/>
              </a:buClr>
            </a:pPr>
            <a:r>
              <a:rPr lang="en-GB" dirty="0">
                <a:solidFill>
                  <a:srgbClr val="243044"/>
                </a:solidFill>
                <a:latin typeface="Arial" panose="020B0604020202020204" pitchFamily="34" charset="0"/>
                <a:cs typeface="Arial" panose="020B0604020202020204" pitchFamily="34" charset="0"/>
              </a:rPr>
              <a:t>Many are fun, but some can be dangerous.</a:t>
            </a:r>
          </a:p>
        </p:txBody>
      </p:sp>
      <p:grpSp>
        <p:nvGrpSpPr>
          <p:cNvPr id="18" name="Group 17">
            <a:extLst>
              <a:ext uri="{FF2B5EF4-FFF2-40B4-BE49-F238E27FC236}">
                <a16:creationId xmlns:a16="http://schemas.microsoft.com/office/drawing/2014/main" id="{076741D5-9D7C-4241-2628-006779A38E62}"/>
              </a:ext>
            </a:extLst>
          </p:cNvPr>
          <p:cNvGrpSpPr/>
          <p:nvPr/>
        </p:nvGrpSpPr>
        <p:grpSpPr>
          <a:xfrm>
            <a:off x="8137492" y="1405491"/>
            <a:ext cx="2825215" cy="3902841"/>
            <a:chOff x="8137492" y="1405491"/>
            <a:chExt cx="2825215" cy="3902841"/>
          </a:xfrm>
        </p:grpSpPr>
        <p:pic>
          <p:nvPicPr>
            <p:cNvPr id="11" name="Picture 10" descr="A purple and black sign&#10;&#10;Description automatically generated">
              <a:extLst>
                <a:ext uri="{FF2B5EF4-FFF2-40B4-BE49-F238E27FC236}">
                  <a16:creationId xmlns:a16="http://schemas.microsoft.com/office/drawing/2014/main" id="{DD1DBDC9-E259-9A86-4EE9-F30DD1CA654E}"/>
                </a:ext>
              </a:extLst>
            </p:cNvPr>
            <p:cNvPicPr>
              <a:picLocks noChangeAspect="1"/>
            </p:cNvPicPr>
            <p:nvPr/>
          </p:nvPicPr>
          <p:blipFill>
            <a:blip r:embed="rId2"/>
            <a:stretch>
              <a:fillRect/>
            </a:stretch>
          </p:blipFill>
          <p:spPr>
            <a:xfrm rot="752407">
              <a:off x="8137492" y="2252311"/>
              <a:ext cx="1663834" cy="3056021"/>
            </a:xfrm>
            <a:prstGeom prst="rect">
              <a:avLst/>
            </a:prstGeom>
          </p:spPr>
        </p:pic>
        <p:pic>
          <p:nvPicPr>
            <p:cNvPr id="15" name="Picture 14" descr="A yellow smiley face with black background&#10;&#10;Description automatically generated">
              <a:extLst>
                <a:ext uri="{FF2B5EF4-FFF2-40B4-BE49-F238E27FC236}">
                  <a16:creationId xmlns:a16="http://schemas.microsoft.com/office/drawing/2014/main" id="{53D0A4FF-FF36-5C64-BAFB-5E878C3CFF6F}"/>
                </a:ext>
              </a:extLst>
            </p:cNvPr>
            <p:cNvPicPr>
              <a:picLocks noChangeAspect="1"/>
            </p:cNvPicPr>
            <p:nvPr/>
          </p:nvPicPr>
          <p:blipFill>
            <a:blip r:embed="rId3"/>
            <a:stretch>
              <a:fillRect/>
            </a:stretch>
          </p:blipFill>
          <p:spPr>
            <a:xfrm>
              <a:off x="9654941" y="3157086"/>
              <a:ext cx="1068672" cy="1068672"/>
            </a:xfrm>
            <a:prstGeom prst="rect">
              <a:avLst/>
            </a:prstGeom>
          </p:spPr>
        </p:pic>
        <p:pic>
          <p:nvPicPr>
            <p:cNvPr id="17" name="Picture 16" descr="A yellow arrow pointing to the left&#10;&#10;Description automatically generated">
              <a:extLst>
                <a:ext uri="{FF2B5EF4-FFF2-40B4-BE49-F238E27FC236}">
                  <a16:creationId xmlns:a16="http://schemas.microsoft.com/office/drawing/2014/main" id="{B58E184E-022A-05B8-E7FB-6680E2E9441B}"/>
                </a:ext>
              </a:extLst>
            </p:cNvPr>
            <p:cNvPicPr>
              <a:picLocks noChangeAspect="1"/>
            </p:cNvPicPr>
            <p:nvPr/>
          </p:nvPicPr>
          <p:blipFill>
            <a:blip r:embed="rId4"/>
            <a:stretch>
              <a:fillRect/>
            </a:stretch>
          </p:blipFill>
          <p:spPr>
            <a:xfrm>
              <a:off x="9550601" y="1405491"/>
              <a:ext cx="1412106" cy="1176755"/>
            </a:xfrm>
            <a:prstGeom prst="rect">
              <a:avLst/>
            </a:prstGeom>
          </p:spPr>
        </p:pic>
      </p:grpSp>
    </p:spTree>
    <p:extLst>
      <p:ext uri="{BB962C8B-B14F-4D97-AF65-F5344CB8AC3E}">
        <p14:creationId xmlns:p14="http://schemas.microsoft.com/office/powerpoint/2010/main" val="757518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Critical thinking iceberg</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415089" y="449978"/>
            <a:ext cx="2356987" cy="332806"/>
          </a:xfrm>
          <a:solidFill>
            <a:srgbClr val="243044"/>
          </a:solidFill>
        </p:spPr>
        <p:txBody>
          <a:bodyPr anchor="ctr" anchorCtr="0">
            <a:normAutofit/>
          </a:bodyPr>
          <a:lstStyle/>
          <a:p>
            <a:pPr marL="0" indent="0">
              <a:buNone/>
            </a:pPr>
            <a:r>
              <a:rPr lang="en-GB" sz="1600" b="1" dirty="0">
                <a:solidFill>
                  <a:schemeClr val="bg1"/>
                </a:solidFill>
                <a:latin typeface="Arial" panose="020B0604020202020204" pitchFamily="34" charset="0"/>
                <a:cs typeface="Arial" panose="020B0604020202020204" pitchFamily="34" charset="0"/>
              </a:rPr>
              <a:t>Acquiring Knowledge</a:t>
            </a:r>
          </a:p>
        </p:txBody>
      </p:sp>
      <p:sp>
        <p:nvSpPr>
          <p:cNvPr id="9" name="Content Placeholder 2">
            <a:extLst>
              <a:ext uri="{FF2B5EF4-FFF2-40B4-BE49-F238E27FC236}">
                <a16:creationId xmlns:a16="http://schemas.microsoft.com/office/drawing/2014/main" id="{8D263B25-88AF-546A-AE57-1B96DD1503B0}"/>
              </a:ext>
            </a:extLst>
          </p:cNvPr>
          <p:cNvSpPr txBox="1">
            <a:spLocks/>
          </p:cNvSpPr>
          <p:nvPr/>
        </p:nvSpPr>
        <p:spPr>
          <a:xfrm>
            <a:off x="511030" y="2133450"/>
            <a:ext cx="5584970" cy="39417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800"/>
              </a:spcAft>
              <a:buClr>
                <a:srgbClr val="E59629"/>
              </a:buClr>
            </a:pPr>
            <a:r>
              <a:rPr lang="en-GB" dirty="0">
                <a:solidFill>
                  <a:srgbClr val="243044"/>
                </a:solidFill>
                <a:latin typeface="Arial" panose="020B0604020202020204" pitchFamily="34" charset="0"/>
                <a:cs typeface="Arial" panose="020B0604020202020204" pitchFamily="34" charset="0"/>
              </a:rPr>
              <a:t>An iceberg is much smaller above the water than below.</a:t>
            </a:r>
          </a:p>
          <a:p>
            <a:pPr>
              <a:spcAft>
                <a:spcPts val="1800"/>
              </a:spcAft>
              <a:buClr>
                <a:srgbClr val="E59629"/>
              </a:buClr>
            </a:pPr>
            <a:r>
              <a:rPr lang="en-GB" dirty="0">
                <a:solidFill>
                  <a:srgbClr val="243044"/>
                </a:solidFill>
                <a:latin typeface="Arial" panose="020B0604020202020204" pitchFamily="34" charset="0"/>
                <a:cs typeface="Arial" panose="020B0604020202020204" pitchFamily="34" charset="0"/>
              </a:rPr>
              <a:t>When you look beneath the surface, you see a lot more – just like critical thinking.</a:t>
            </a:r>
          </a:p>
        </p:txBody>
      </p:sp>
      <p:pic>
        <p:nvPicPr>
          <p:cNvPr id="3" name="Picture 2" descr="A purple outline of an iceberg&#10;&#10;Description automatically generated">
            <a:extLst>
              <a:ext uri="{FF2B5EF4-FFF2-40B4-BE49-F238E27FC236}">
                <a16:creationId xmlns:a16="http://schemas.microsoft.com/office/drawing/2014/main" id="{927AA02C-4722-5893-F2B5-F2E3A6E63DF2}"/>
              </a:ext>
            </a:extLst>
          </p:cNvPr>
          <p:cNvPicPr>
            <a:picLocks noChangeAspect="1"/>
          </p:cNvPicPr>
          <p:nvPr/>
        </p:nvPicPr>
        <p:blipFill>
          <a:blip r:embed="rId2"/>
          <a:stretch>
            <a:fillRect/>
          </a:stretch>
        </p:blipFill>
        <p:spPr>
          <a:xfrm>
            <a:off x="7033217" y="860047"/>
            <a:ext cx="3685316" cy="5215169"/>
          </a:xfrm>
          <a:prstGeom prst="rect">
            <a:avLst/>
          </a:prstGeom>
        </p:spPr>
      </p:pic>
    </p:spTree>
    <p:extLst>
      <p:ext uri="{BB962C8B-B14F-4D97-AF65-F5344CB8AC3E}">
        <p14:creationId xmlns:p14="http://schemas.microsoft.com/office/powerpoint/2010/main" val="423512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Dance challenges</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415089" y="449978"/>
            <a:ext cx="2356987" cy="332806"/>
          </a:xfrm>
          <a:solidFill>
            <a:srgbClr val="243044"/>
          </a:solidFill>
        </p:spPr>
        <p:txBody>
          <a:bodyPr anchor="ctr" anchorCtr="0">
            <a:normAutofit/>
          </a:bodyPr>
          <a:lstStyle/>
          <a:p>
            <a:pPr marL="0" indent="0">
              <a:buNone/>
            </a:pPr>
            <a:r>
              <a:rPr lang="en-GB" sz="1600" b="1" dirty="0">
                <a:solidFill>
                  <a:schemeClr val="bg1"/>
                </a:solidFill>
                <a:latin typeface="Arial" panose="020B0604020202020204" pitchFamily="34" charset="0"/>
                <a:cs typeface="Arial" panose="020B0604020202020204" pitchFamily="34" charset="0"/>
              </a:rPr>
              <a:t>Acquiring Knowledge</a:t>
            </a:r>
          </a:p>
        </p:txBody>
      </p:sp>
      <p:pic>
        <p:nvPicPr>
          <p:cNvPr id="3" name="Picture 2" descr="A purple outline of an iceberg&#10;&#10;Description automatically generated">
            <a:extLst>
              <a:ext uri="{FF2B5EF4-FFF2-40B4-BE49-F238E27FC236}">
                <a16:creationId xmlns:a16="http://schemas.microsoft.com/office/drawing/2014/main" id="{927AA02C-4722-5893-F2B5-F2E3A6E63DF2}"/>
              </a:ext>
            </a:extLst>
          </p:cNvPr>
          <p:cNvPicPr>
            <a:picLocks noChangeAspect="1"/>
          </p:cNvPicPr>
          <p:nvPr/>
        </p:nvPicPr>
        <p:blipFill>
          <a:blip r:embed="rId4"/>
          <a:stretch>
            <a:fillRect/>
          </a:stretch>
        </p:blipFill>
        <p:spPr>
          <a:xfrm>
            <a:off x="7033217" y="860047"/>
            <a:ext cx="3685316" cy="5215169"/>
          </a:xfrm>
          <a:prstGeom prst="rect">
            <a:avLst/>
          </a:prstGeom>
        </p:spPr>
      </p:pic>
      <p:sp>
        <p:nvSpPr>
          <p:cNvPr id="6" name="TextBox 5">
            <a:extLst>
              <a:ext uri="{FF2B5EF4-FFF2-40B4-BE49-F238E27FC236}">
                <a16:creationId xmlns:a16="http://schemas.microsoft.com/office/drawing/2014/main" id="{053F9C08-D21F-9CFD-2F62-DDB371737693}"/>
              </a:ext>
            </a:extLst>
          </p:cNvPr>
          <p:cNvSpPr txBox="1"/>
          <p:nvPr/>
        </p:nvSpPr>
        <p:spPr>
          <a:xfrm>
            <a:off x="6246471" y="1203611"/>
            <a:ext cx="1925527"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People are having fun</a:t>
            </a:r>
          </a:p>
        </p:txBody>
      </p:sp>
      <p:sp>
        <p:nvSpPr>
          <p:cNvPr id="7" name="TextBox 6">
            <a:extLst>
              <a:ext uri="{FF2B5EF4-FFF2-40B4-BE49-F238E27FC236}">
                <a16:creationId xmlns:a16="http://schemas.microsoft.com/office/drawing/2014/main" id="{0BA3150E-AAFB-22E8-7991-6F9C855CA71F}"/>
              </a:ext>
            </a:extLst>
          </p:cNvPr>
          <p:cNvSpPr txBox="1"/>
          <p:nvPr/>
        </p:nvSpPr>
        <p:spPr>
          <a:xfrm>
            <a:off x="5582451" y="1863464"/>
            <a:ext cx="2343911"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They’re learning a new skill</a:t>
            </a:r>
          </a:p>
        </p:txBody>
      </p:sp>
      <p:sp>
        <p:nvSpPr>
          <p:cNvPr id="8" name="TextBox 7">
            <a:extLst>
              <a:ext uri="{FF2B5EF4-FFF2-40B4-BE49-F238E27FC236}">
                <a16:creationId xmlns:a16="http://schemas.microsoft.com/office/drawing/2014/main" id="{3CB3A62F-ACD6-5C02-939F-4F6E3BFA7493}"/>
              </a:ext>
            </a:extLst>
          </p:cNvPr>
          <p:cNvSpPr txBox="1"/>
          <p:nvPr/>
        </p:nvSpPr>
        <p:spPr>
          <a:xfrm>
            <a:off x="9325840" y="704246"/>
            <a:ext cx="1786066"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They’re just dancing</a:t>
            </a:r>
          </a:p>
        </p:txBody>
      </p:sp>
      <p:sp>
        <p:nvSpPr>
          <p:cNvPr id="10" name="TextBox 9">
            <a:extLst>
              <a:ext uri="{FF2B5EF4-FFF2-40B4-BE49-F238E27FC236}">
                <a16:creationId xmlns:a16="http://schemas.microsoft.com/office/drawing/2014/main" id="{7EFD2120-01CA-28D8-1B67-00FC5ECC0EF6}"/>
              </a:ext>
            </a:extLst>
          </p:cNvPr>
          <p:cNvSpPr txBox="1"/>
          <p:nvPr/>
        </p:nvSpPr>
        <p:spPr>
          <a:xfrm>
            <a:off x="9963365" y="1324687"/>
            <a:ext cx="1358064"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Not dangerous</a:t>
            </a:r>
          </a:p>
        </p:txBody>
      </p:sp>
      <p:sp>
        <p:nvSpPr>
          <p:cNvPr id="11" name="TextBox 10">
            <a:extLst>
              <a:ext uri="{FF2B5EF4-FFF2-40B4-BE49-F238E27FC236}">
                <a16:creationId xmlns:a16="http://schemas.microsoft.com/office/drawing/2014/main" id="{ED2B47A2-6AF3-5DD4-85C8-7955F73FE10C}"/>
              </a:ext>
            </a:extLst>
          </p:cNvPr>
          <p:cNvSpPr txBox="1"/>
          <p:nvPr/>
        </p:nvSpPr>
        <p:spPr>
          <a:xfrm>
            <a:off x="10326147" y="1903875"/>
            <a:ext cx="1031051"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Easy to do</a:t>
            </a:r>
          </a:p>
        </p:txBody>
      </p:sp>
      <p:sp>
        <p:nvSpPr>
          <p:cNvPr id="12" name="TextBox 11">
            <a:extLst>
              <a:ext uri="{FF2B5EF4-FFF2-40B4-BE49-F238E27FC236}">
                <a16:creationId xmlns:a16="http://schemas.microsoft.com/office/drawing/2014/main" id="{7D99AD80-F713-1387-19FF-1CBE1F53C258}"/>
              </a:ext>
            </a:extLst>
          </p:cNvPr>
          <p:cNvSpPr txBox="1"/>
          <p:nvPr/>
        </p:nvSpPr>
        <p:spPr>
          <a:xfrm>
            <a:off x="5611305" y="2910999"/>
            <a:ext cx="2315057"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Possibly dangerous places</a:t>
            </a:r>
          </a:p>
        </p:txBody>
      </p:sp>
      <p:sp>
        <p:nvSpPr>
          <p:cNvPr id="13" name="TextBox 12">
            <a:extLst>
              <a:ext uri="{FF2B5EF4-FFF2-40B4-BE49-F238E27FC236}">
                <a16:creationId xmlns:a16="http://schemas.microsoft.com/office/drawing/2014/main" id="{380B8B03-C079-D286-40DF-7A2984DA445D}"/>
              </a:ext>
            </a:extLst>
          </p:cNvPr>
          <p:cNvSpPr txBox="1"/>
          <p:nvPr/>
        </p:nvSpPr>
        <p:spPr>
          <a:xfrm>
            <a:off x="9489990" y="3688931"/>
            <a:ext cx="2282997"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Not aware of surroundings</a:t>
            </a:r>
          </a:p>
        </p:txBody>
      </p:sp>
      <p:sp>
        <p:nvSpPr>
          <p:cNvPr id="14" name="TextBox 13">
            <a:extLst>
              <a:ext uri="{FF2B5EF4-FFF2-40B4-BE49-F238E27FC236}">
                <a16:creationId xmlns:a16="http://schemas.microsoft.com/office/drawing/2014/main" id="{80302671-312B-DE20-B13C-6A85EF6665E7}"/>
              </a:ext>
            </a:extLst>
          </p:cNvPr>
          <p:cNvSpPr txBox="1"/>
          <p:nvPr/>
        </p:nvSpPr>
        <p:spPr>
          <a:xfrm>
            <a:off x="6246471" y="4780275"/>
            <a:ext cx="2313454"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Someone could get injured</a:t>
            </a:r>
          </a:p>
        </p:txBody>
      </p:sp>
      <p:sp>
        <p:nvSpPr>
          <p:cNvPr id="15" name="TextBox 14">
            <a:extLst>
              <a:ext uri="{FF2B5EF4-FFF2-40B4-BE49-F238E27FC236}">
                <a16:creationId xmlns:a16="http://schemas.microsoft.com/office/drawing/2014/main" id="{B1F281B6-02DA-AA5A-90D0-4724F5FBA970}"/>
              </a:ext>
            </a:extLst>
          </p:cNvPr>
          <p:cNvSpPr txBox="1"/>
          <p:nvPr/>
        </p:nvSpPr>
        <p:spPr>
          <a:xfrm>
            <a:off x="9738449" y="2935854"/>
            <a:ext cx="1766830"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Doing dances alone</a:t>
            </a:r>
          </a:p>
        </p:txBody>
      </p:sp>
      <p:sp>
        <p:nvSpPr>
          <p:cNvPr id="16" name="TextBox 15">
            <a:extLst>
              <a:ext uri="{FF2B5EF4-FFF2-40B4-BE49-F238E27FC236}">
                <a16:creationId xmlns:a16="http://schemas.microsoft.com/office/drawing/2014/main" id="{9E642E77-CAEC-AD27-6757-4FB3983ED2B1}"/>
              </a:ext>
            </a:extLst>
          </p:cNvPr>
          <p:cNvSpPr txBox="1"/>
          <p:nvPr/>
        </p:nvSpPr>
        <p:spPr>
          <a:xfrm>
            <a:off x="9114853" y="4559859"/>
            <a:ext cx="2680542"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Songs might not be appropriate</a:t>
            </a:r>
          </a:p>
        </p:txBody>
      </p:sp>
      <p:sp>
        <p:nvSpPr>
          <p:cNvPr id="17" name="TextBox 16">
            <a:extLst>
              <a:ext uri="{FF2B5EF4-FFF2-40B4-BE49-F238E27FC236}">
                <a16:creationId xmlns:a16="http://schemas.microsoft.com/office/drawing/2014/main" id="{6F37D054-F387-6A4B-0A7C-60A475173CB2}"/>
              </a:ext>
            </a:extLst>
          </p:cNvPr>
          <p:cNvSpPr txBox="1"/>
          <p:nvPr/>
        </p:nvSpPr>
        <p:spPr>
          <a:xfrm>
            <a:off x="5602283" y="3793112"/>
            <a:ext cx="2611612" cy="307777"/>
          </a:xfrm>
          <a:prstGeom prst="rect">
            <a:avLst/>
          </a:prstGeom>
          <a:solidFill>
            <a:srgbClr val="243044"/>
          </a:solidFill>
        </p:spPr>
        <p:txBody>
          <a:bodyPr wrap="none" rtlCol="0">
            <a:spAutoFit/>
          </a:bodyPr>
          <a:lstStyle/>
          <a:p>
            <a:r>
              <a:rPr lang="en-GB" sz="1400" dirty="0">
                <a:solidFill>
                  <a:schemeClr val="bg1"/>
                </a:solidFill>
                <a:latin typeface="Arial" panose="020B0604020202020204" pitchFamily="34" charset="0"/>
                <a:cs typeface="Arial" panose="020B0604020202020204" pitchFamily="34" charset="0"/>
              </a:rPr>
              <a:t>Could misunderstand the point</a:t>
            </a:r>
          </a:p>
        </p:txBody>
      </p:sp>
      <p:cxnSp>
        <p:nvCxnSpPr>
          <p:cNvPr id="18" name="Straight Connector 17">
            <a:extLst>
              <a:ext uri="{FF2B5EF4-FFF2-40B4-BE49-F238E27FC236}">
                <a16:creationId xmlns:a16="http://schemas.microsoft.com/office/drawing/2014/main" id="{CA8B4E7D-DAC1-9214-2C76-43CAAA398890}"/>
              </a:ext>
            </a:extLst>
          </p:cNvPr>
          <p:cNvCxnSpPr>
            <a:cxnSpLocks/>
          </p:cNvCxnSpPr>
          <p:nvPr/>
        </p:nvCxnSpPr>
        <p:spPr>
          <a:xfrm flipH="1">
            <a:off x="6246471" y="1635767"/>
            <a:ext cx="1958000"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41AEB586-692A-7785-74A6-CA4D5F5A1D18}"/>
              </a:ext>
            </a:extLst>
          </p:cNvPr>
          <p:cNvCxnSpPr>
            <a:cxnSpLocks/>
          </p:cNvCxnSpPr>
          <p:nvPr/>
        </p:nvCxnSpPr>
        <p:spPr>
          <a:xfrm flipH="1">
            <a:off x="5601701" y="2298306"/>
            <a:ext cx="2314879"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9591E6EC-BCE3-888A-0D1E-62AA942112D7}"/>
              </a:ext>
            </a:extLst>
          </p:cNvPr>
          <p:cNvCxnSpPr>
            <a:cxnSpLocks/>
          </p:cNvCxnSpPr>
          <p:nvPr/>
        </p:nvCxnSpPr>
        <p:spPr>
          <a:xfrm flipH="1">
            <a:off x="9055607" y="1114399"/>
            <a:ext cx="1958000"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4D4271C0-F1F5-60B4-9679-B6A1F22701DC}"/>
              </a:ext>
            </a:extLst>
          </p:cNvPr>
          <p:cNvCxnSpPr>
            <a:cxnSpLocks/>
          </p:cNvCxnSpPr>
          <p:nvPr/>
        </p:nvCxnSpPr>
        <p:spPr>
          <a:xfrm flipH="1">
            <a:off x="9325840" y="1699123"/>
            <a:ext cx="1958000"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D38DF520-388D-319C-00A3-33BC6E42BDDE}"/>
              </a:ext>
            </a:extLst>
          </p:cNvPr>
          <p:cNvCxnSpPr>
            <a:cxnSpLocks/>
          </p:cNvCxnSpPr>
          <p:nvPr/>
        </p:nvCxnSpPr>
        <p:spPr>
          <a:xfrm flipH="1">
            <a:off x="9363429" y="2276924"/>
            <a:ext cx="1958000"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E406A3F5-E32B-7330-A416-FE22B815305E}"/>
              </a:ext>
            </a:extLst>
          </p:cNvPr>
          <p:cNvCxnSpPr>
            <a:cxnSpLocks/>
          </p:cNvCxnSpPr>
          <p:nvPr/>
        </p:nvCxnSpPr>
        <p:spPr>
          <a:xfrm flipH="1">
            <a:off x="5582451" y="3324347"/>
            <a:ext cx="2512658"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DDFAA894-E093-A33D-BF15-402466B9B554}"/>
              </a:ext>
            </a:extLst>
          </p:cNvPr>
          <p:cNvCxnSpPr>
            <a:cxnSpLocks/>
          </p:cNvCxnSpPr>
          <p:nvPr/>
        </p:nvCxnSpPr>
        <p:spPr>
          <a:xfrm flipH="1">
            <a:off x="9547279" y="3324347"/>
            <a:ext cx="1958000"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8A885BBF-E941-8748-ADDC-2E2D47942A99}"/>
              </a:ext>
            </a:extLst>
          </p:cNvPr>
          <p:cNvCxnSpPr>
            <a:cxnSpLocks/>
          </p:cNvCxnSpPr>
          <p:nvPr/>
        </p:nvCxnSpPr>
        <p:spPr>
          <a:xfrm flipH="1">
            <a:off x="5611305" y="4223359"/>
            <a:ext cx="2676047"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80EBFEC5-1B9C-452F-057D-94D251843F8C}"/>
              </a:ext>
            </a:extLst>
          </p:cNvPr>
          <p:cNvCxnSpPr>
            <a:cxnSpLocks/>
          </p:cNvCxnSpPr>
          <p:nvPr/>
        </p:nvCxnSpPr>
        <p:spPr>
          <a:xfrm flipH="1">
            <a:off x="6255895" y="5176259"/>
            <a:ext cx="2464593"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1C2CB954-7944-3BFD-906A-895B299661F0}"/>
              </a:ext>
            </a:extLst>
          </p:cNvPr>
          <p:cNvCxnSpPr>
            <a:cxnSpLocks/>
          </p:cNvCxnSpPr>
          <p:nvPr/>
        </p:nvCxnSpPr>
        <p:spPr>
          <a:xfrm flipH="1">
            <a:off x="9281721" y="4098757"/>
            <a:ext cx="2481641"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98A63AC-0AAF-8B02-6BEF-E03F31D3C7E5}"/>
              </a:ext>
            </a:extLst>
          </p:cNvPr>
          <p:cNvCxnSpPr>
            <a:cxnSpLocks/>
          </p:cNvCxnSpPr>
          <p:nvPr/>
        </p:nvCxnSpPr>
        <p:spPr>
          <a:xfrm flipH="1" flipV="1">
            <a:off x="9114853" y="4912781"/>
            <a:ext cx="2680542" cy="21382"/>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pic>
        <p:nvPicPr>
          <p:cNvPr id="9" name="OnlineChallenges-DanceChallengesamplev2-ezgif.com-video-cutter">
            <a:hlinkClick r:id="" action="ppaction://media"/>
            <a:extLst>
              <a:ext uri="{FF2B5EF4-FFF2-40B4-BE49-F238E27FC236}">
                <a16:creationId xmlns:a16="http://schemas.microsoft.com/office/drawing/2014/main" id="{BA7E78EF-C890-32D6-F1AC-B656AFF5238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74625" y="1632464"/>
            <a:ext cx="2499048" cy="4442752"/>
          </a:xfrm>
          <a:prstGeom prst="rect">
            <a:avLst/>
          </a:prstGeom>
        </p:spPr>
      </p:pic>
    </p:spTree>
    <p:extLst>
      <p:ext uri="{BB962C8B-B14F-4D97-AF65-F5344CB8AC3E}">
        <p14:creationId xmlns:p14="http://schemas.microsoft.com/office/powerpoint/2010/main" val="956319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fill="hold" display="0">
                  <p:stCondLst>
                    <p:cond delay="indefinite"/>
                  </p:stCondLst>
                </p:cTn>
                <p:tgtEl>
                  <p:spTgt spid="9"/>
                </p:tgtEl>
              </p:cMediaNode>
            </p:video>
          </p:childTnLst>
        </p:cTn>
      </p:par>
    </p:tnLst>
    <p:bldLst>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How to stay safe</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415089" y="449978"/>
            <a:ext cx="2356987" cy="332806"/>
          </a:xfrm>
          <a:solidFill>
            <a:srgbClr val="243044"/>
          </a:solidFill>
        </p:spPr>
        <p:txBody>
          <a:bodyPr anchor="ctr" anchorCtr="0">
            <a:normAutofit/>
          </a:bodyPr>
          <a:lstStyle/>
          <a:p>
            <a:pPr marL="0" indent="0">
              <a:buNone/>
            </a:pPr>
            <a:r>
              <a:rPr lang="en-GB" sz="1600" b="1" dirty="0">
                <a:solidFill>
                  <a:schemeClr val="bg1"/>
                </a:solidFill>
                <a:latin typeface="Arial" panose="020B0604020202020204" pitchFamily="34" charset="0"/>
                <a:cs typeface="Arial" panose="020B0604020202020204" pitchFamily="34" charset="0"/>
              </a:rPr>
              <a:t>Acquiring Knowledge</a:t>
            </a:r>
          </a:p>
        </p:txBody>
      </p:sp>
      <p:sp>
        <p:nvSpPr>
          <p:cNvPr id="9" name="Content Placeholder 2">
            <a:extLst>
              <a:ext uri="{FF2B5EF4-FFF2-40B4-BE49-F238E27FC236}">
                <a16:creationId xmlns:a16="http://schemas.microsoft.com/office/drawing/2014/main" id="{8D263B25-88AF-546A-AE57-1B96DD1503B0}"/>
              </a:ext>
            </a:extLst>
          </p:cNvPr>
          <p:cNvSpPr txBox="1">
            <a:spLocks/>
          </p:cNvSpPr>
          <p:nvPr/>
        </p:nvSpPr>
        <p:spPr>
          <a:xfrm>
            <a:off x="511030" y="2133450"/>
            <a:ext cx="6438410" cy="1716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buClr>
                <a:srgbClr val="E59629"/>
              </a:buClr>
            </a:pPr>
            <a:r>
              <a:rPr lang="en-GB" dirty="0">
                <a:solidFill>
                  <a:srgbClr val="243044"/>
                </a:solidFill>
                <a:latin typeface="Arial" panose="020B0604020202020204" pitchFamily="34" charset="0"/>
                <a:cs typeface="Arial" panose="020B0604020202020204" pitchFamily="34" charset="0"/>
              </a:rPr>
              <a:t>If someone does a dance challenge, how could they stay </a:t>
            </a:r>
            <a:r>
              <a:rPr lang="en-GB" b="1" dirty="0">
                <a:solidFill>
                  <a:srgbClr val="71599B"/>
                </a:solidFill>
                <a:latin typeface="Arial" panose="020B0604020202020204" pitchFamily="34" charset="0"/>
                <a:cs typeface="Arial" panose="020B0604020202020204" pitchFamily="34" charset="0"/>
              </a:rPr>
              <a:t>safe?</a:t>
            </a:r>
          </a:p>
        </p:txBody>
      </p:sp>
      <p:grpSp>
        <p:nvGrpSpPr>
          <p:cNvPr id="8" name="Group 7">
            <a:extLst>
              <a:ext uri="{FF2B5EF4-FFF2-40B4-BE49-F238E27FC236}">
                <a16:creationId xmlns:a16="http://schemas.microsoft.com/office/drawing/2014/main" id="{07C0D5CB-D318-35D9-C21D-B4FE2DC1D5E2}"/>
              </a:ext>
            </a:extLst>
          </p:cNvPr>
          <p:cNvGrpSpPr/>
          <p:nvPr/>
        </p:nvGrpSpPr>
        <p:grpSpPr>
          <a:xfrm>
            <a:off x="8146584" y="1864639"/>
            <a:ext cx="3056824" cy="3370068"/>
            <a:chOff x="8146584" y="1864639"/>
            <a:chExt cx="3056824" cy="3370068"/>
          </a:xfrm>
        </p:grpSpPr>
        <p:pic>
          <p:nvPicPr>
            <p:cNvPr id="3" name="Picture 2">
              <a:extLst>
                <a:ext uri="{FF2B5EF4-FFF2-40B4-BE49-F238E27FC236}">
                  <a16:creationId xmlns:a16="http://schemas.microsoft.com/office/drawing/2014/main" id="{0551859A-670E-AAB4-E74A-B653E229D577}"/>
                </a:ext>
              </a:extLst>
            </p:cNvPr>
            <p:cNvPicPr>
              <a:picLocks noChangeAspect="1"/>
            </p:cNvPicPr>
            <p:nvPr/>
          </p:nvPicPr>
          <p:blipFill>
            <a:blip r:embed="rId2"/>
            <a:stretch>
              <a:fillRect/>
            </a:stretch>
          </p:blipFill>
          <p:spPr>
            <a:xfrm>
              <a:off x="8146584" y="1864639"/>
              <a:ext cx="1834815" cy="3370068"/>
            </a:xfrm>
            <a:prstGeom prst="rect">
              <a:avLst/>
            </a:prstGeom>
          </p:spPr>
        </p:pic>
        <p:pic>
          <p:nvPicPr>
            <p:cNvPr id="7" name="Picture 6" descr="A purple hand pointing up&#10;&#10;Description automatically generated">
              <a:extLst>
                <a:ext uri="{FF2B5EF4-FFF2-40B4-BE49-F238E27FC236}">
                  <a16:creationId xmlns:a16="http://schemas.microsoft.com/office/drawing/2014/main" id="{C9B27046-E869-3D90-E7A6-DFD9241D11CF}"/>
                </a:ext>
              </a:extLst>
            </p:cNvPr>
            <p:cNvPicPr>
              <a:picLocks noChangeAspect="1"/>
            </p:cNvPicPr>
            <p:nvPr/>
          </p:nvPicPr>
          <p:blipFill>
            <a:blip r:embed="rId3"/>
            <a:stretch>
              <a:fillRect/>
            </a:stretch>
          </p:blipFill>
          <p:spPr>
            <a:xfrm rot="14482828" flipH="1">
              <a:off x="9843986" y="1791860"/>
              <a:ext cx="1235838" cy="1483006"/>
            </a:xfrm>
            <a:prstGeom prst="rect">
              <a:avLst/>
            </a:prstGeom>
          </p:spPr>
        </p:pic>
      </p:grpSp>
    </p:spTree>
    <p:extLst>
      <p:ext uri="{BB962C8B-B14F-4D97-AF65-F5344CB8AC3E}">
        <p14:creationId xmlns:p14="http://schemas.microsoft.com/office/powerpoint/2010/main" val="102133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The Ice Bucket Challenge</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415089" y="449978"/>
            <a:ext cx="2356987" cy="332806"/>
          </a:xfrm>
          <a:solidFill>
            <a:srgbClr val="243044"/>
          </a:solidFill>
        </p:spPr>
        <p:txBody>
          <a:bodyPr anchor="ctr" anchorCtr="0">
            <a:normAutofit/>
          </a:bodyPr>
          <a:lstStyle/>
          <a:p>
            <a:pPr marL="0" indent="0">
              <a:buNone/>
            </a:pPr>
            <a:r>
              <a:rPr lang="en-GB" sz="1600" b="1" dirty="0">
                <a:solidFill>
                  <a:schemeClr val="bg1"/>
                </a:solidFill>
                <a:latin typeface="Arial" panose="020B0604020202020204" pitchFamily="34" charset="0"/>
                <a:cs typeface="Arial" panose="020B0604020202020204" pitchFamily="34" charset="0"/>
              </a:rPr>
              <a:t>Modelling Knowledge</a:t>
            </a:r>
          </a:p>
        </p:txBody>
      </p:sp>
      <p:sp>
        <p:nvSpPr>
          <p:cNvPr id="9" name="Content Placeholder 2">
            <a:extLst>
              <a:ext uri="{FF2B5EF4-FFF2-40B4-BE49-F238E27FC236}">
                <a16:creationId xmlns:a16="http://schemas.microsoft.com/office/drawing/2014/main" id="{8D263B25-88AF-546A-AE57-1B96DD1503B0}"/>
              </a:ext>
            </a:extLst>
          </p:cNvPr>
          <p:cNvSpPr txBox="1">
            <a:spLocks/>
          </p:cNvSpPr>
          <p:nvPr/>
        </p:nvSpPr>
        <p:spPr>
          <a:xfrm>
            <a:off x="511029" y="2133449"/>
            <a:ext cx="5158251" cy="4045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buClr>
                <a:srgbClr val="E59629"/>
              </a:buClr>
            </a:pPr>
            <a:r>
              <a:rPr lang="en-GB" dirty="0">
                <a:solidFill>
                  <a:srgbClr val="243044"/>
                </a:solidFill>
                <a:latin typeface="Arial" panose="020B0604020202020204" pitchFamily="34" charset="0"/>
                <a:cs typeface="Arial" panose="020B0604020202020204" pitchFamily="34" charset="0"/>
              </a:rPr>
              <a:t>The Ice Bucket Challenge was designed to raise money for charity.</a:t>
            </a:r>
          </a:p>
          <a:p>
            <a:pPr>
              <a:spcAft>
                <a:spcPts val="1200"/>
              </a:spcAft>
              <a:buClr>
                <a:srgbClr val="E59629"/>
              </a:buClr>
            </a:pPr>
            <a:r>
              <a:rPr lang="en-GB" dirty="0">
                <a:solidFill>
                  <a:srgbClr val="243044"/>
                </a:solidFill>
                <a:latin typeface="Arial" panose="020B0604020202020204" pitchFamily="34" charset="0"/>
                <a:cs typeface="Arial" panose="020B0604020202020204" pitchFamily="34" charset="0"/>
              </a:rPr>
              <a:t>The charity was to support research for motor neuron disease.</a:t>
            </a:r>
          </a:p>
          <a:p>
            <a:pPr>
              <a:spcAft>
                <a:spcPts val="1200"/>
              </a:spcAft>
              <a:buClr>
                <a:srgbClr val="E59629"/>
              </a:buClr>
            </a:pPr>
            <a:r>
              <a:rPr lang="en-GB" b="1" dirty="0">
                <a:solidFill>
                  <a:srgbClr val="71599B"/>
                </a:solidFill>
                <a:latin typeface="Arial" panose="020B0604020202020204" pitchFamily="34" charset="0"/>
                <a:cs typeface="Arial" panose="020B0604020202020204" pitchFamily="34" charset="0"/>
              </a:rPr>
              <a:t>Let’s think critically!</a:t>
            </a:r>
          </a:p>
        </p:txBody>
      </p:sp>
      <p:pic>
        <p:nvPicPr>
          <p:cNvPr id="2" name="onlinechallengesals-ezgif.com-video-cutter">
            <a:hlinkClick r:id="" action="ppaction://media"/>
            <a:extLst>
              <a:ext uri="{FF2B5EF4-FFF2-40B4-BE49-F238E27FC236}">
                <a16:creationId xmlns:a16="http://schemas.microsoft.com/office/drawing/2014/main" id="{489C5523-F4D0-673B-63E2-46369C12A5A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426437" y="449978"/>
            <a:ext cx="2976744" cy="5291989"/>
          </a:xfrm>
          <a:prstGeom prst="rect">
            <a:avLst/>
          </a:prstGeom>
        </p:spPr>
      </p:pic>
    </p:spTree>
    <p:extLst>
      <p:ext uri="{BB962C8B-B14F-4D97-AF65-F5344CB8AC3E}">
        <p14:creationId xmlns:p14="http://schemas.microsoft.com/office/powerpoint/2010/main" val="3374151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289BE1-8655-10C1-29B7-D35832DCBA48}"/>
              </a:ext>
            </a:extLst>
          </p:cNvPr>
          <p:cNvSpPr>
            <a:spLocks noGrp="1"/>
          </p:cNvSpPr>
          <p:nvPr>
            <p:ph type="title"/>
          </p:nvPr>
        </p:nvSpPr>
        <p:spPr>
          <a:xfrm>
            <a:off x="328061" y="782784"/>
            <a:ext cx="10515600" cy="852983"/>
          </a:xfrm>
        </p:spPr>
        <p:txBody>
          <a:bodyPr/>
          <a:lstStyle/>
          <a:p>
            <a:r>
              <a:rPr lang="en-GB" b="1" dirty="0">
                <a:solidFill>
                  <a:srgbClr val="71599B"/>
                </a:solidFill>
                <a:latin typeface="Arial" panose="020B0604020202020204" pitchFamily="34" charset="0"/>
                <a:cs typeface="Arial" panose="020B0604020202020204" pitchFamily="34" charset="0"/>
              </a:rPr>
              <a:t>Scenario, Part 1</a:t>
            </a:r>
          </a:p>
        </p:txBody>
      </p:sp>
      <p:sp>
        <p:nvSpPr>
          <p:cNvPr id="5" name="Content Placeholder 2">
            <a:extLst>
              <a:ext uri="{FF2B5EF4-FFF2-40B4-BE49-F238E27FC236}">
                <a16:creationId xmlns:a16="http://schemas.microsoft.com/office/drawing/2014/main" id="{C335EA5D-052E-FD08-0E53-10EE604C1B3B}"/>
              </a:ext>
            </a:extLst>
          </p:cNvPr>
          <p:cNvSpPr>
            <a:spLocks noGrp="1"/>
          </p:cNvSpPr>
          <p:nvPr>
            <p:ph idx="1"/>
          </p:nvPr>
        </p:nvSpPr>
        <p:spPr>
          <a:xfrm>
            <a:off x="415089" y="449978"/>
            <a:ext cx="2356987" cy="332806"/>
          </a:xfrm>
          <a:solidFill>
            <a:srgbClr val="243044"/>
          </a:solidFill>
        </p:spPr>
        <p:txBody>
          <a:bodyPr anchor="ctr" anchorCtr="0">
            <a:normAutofit/>
          </a:bodyPr>
          <a:lstStyle/>
          <a:p>
            <a:pPr marL="0" indent="0">
              <a:buNone/>
            </a:pPr>
            <a:r>
              <a:rPr lang="en-GB" sz="1600" b="1" dirty="0">
                <a:solidFill>
                  <a:schemeClr val="bg1"/>
                </a:solidFill>
                <a:latin typeface="Arial" panose="020B0604020202020204" pitchFamily="34" charset="0"/>
                <a:cs typeface="Arial" panose="020B0604020202020204" pitchFamily="34" charset="0"/>
              </a:rPr>
              <a:t>Applying Knowledge</a:t>
            </a:r>
          </a:p>
        </p:txBody>
      </p:sp>
      <p:sp>
        <p:nvSpPr>
          <p:cNvPr id="9" name="Content Placeholder 2">
            <a:extLst>
              <a:ext uri="{FF2B5EF4-FFF2-40B4-BE49-F238E27FC236}">
                <a16:creationId xmlns:a16="http://schemas.microsoft.com/office/drawing/2014/main" id="{8D263B25-88AF-546A-AE57-1B96DD1503B0}"/>
              </a:ext>
            </a:extLst>
          </p:cNvPr>
          <p:cNvSpPr txBox="1">
            <a:spLocks/>
          </p:cNvSpPr>
          <p:nvPr/>
        </p:nvSpPr>
        <p:spPr>
          <a:xfrm>
            <a:off x="2424407" y="2162326"/>
            <a:ext cx="7343185" cy="2987190"/>
          </a:xfrm>
          <a:prstGeom prst="rect">
            <a:avLst/>
          </a:prstGeom>
          <a:solidFill>
            <a:schemeClr val="bg1"/>
          </a:solidFill>
          <a:ln w="38100">
            <a:solidFill>
              <a:srgbClr val="71599B"/>
            </a:solidFill>
          </a:ln>
          <a:effectLst>
            <a:outerShdw dist="254000" dir="2700000" algn="tl" rotWithShape="0">
              <a:srgbClr val="71599B"/>
            </a:outerShdw>
          </a:effectLst>
        </p:spPr>
        <p:txBody>
          <a:bodyPr vert="horz" lIns="396000" tIns="396000" rIns="396000" bIns="39600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base">
              <a:lnSpc>
                <a:spcPts val="2400"/>
              </a:lnSpc>
              <a:buNone/>
            </a:pPr>
            <a:r>
              <a:rPr lang="en-GB" sz="2000" dirty="0">
                <a:solidFill>
                  <a:srgbClr val="000000"/>
                </a:solidFill>
                <a:latin typeface="Arial" panose="020B0604020202020204" pitchFamily="34" charset="0"/>
                <a:cs typeface="Arial" panose="020B0604020202020204" pitchFamily="34" charset="0"/>
              </a:rPr>
              <a:t>A popular video games streamer announces a new charity they are starting. Its goal is to equip children’s hospitals with video games consoles to keep sick and injured children entertained during long hospital stays. The streamer says they’re going to create a new compilation video where all proceeds will go to this charity, but they need viewers’ help. </a:t>
            </a:r>
          </a:p>
        </p:txBody>
      </p:sp>
      <p:grpSp>
        <p:nvGrpSpPr>
          <p:cNvPr id="10" name="Group 9">
            <a:extLst>
              <a:ext uri="{FF2B5EF4-FFF2-40B4-BE49-F238E27FC236}">
                <a16:creationId xmlns:a16="http://schemas.microsoft.com/office/drawing/2014/main" id="{76A987F2-1DF1-74F4-0BE9-793D131D838B}"/>
              </a:ext>
            </a:extLst>
          </p:cNvPr>
          <p:cNvGrpSpPr/>
          <p:nvPr/>
        </p:nvGrpSpPr>
        <p:grpSpPr>
          <a:xfrm>
            <a:off x="689655" y="3354513"/>
            <a:ext cx="1834371" cy="2530452"/>
            <a:chOff x="689655" y="3354513"/>
            <a:chExt cx="1834371" cy="2530452"/>
          </a:xfrm>
        </p:grpSpPr>
        <p:pic>
          <p:nvPicPr>
            <p:cNvPr id="6" name="Picture 5" descr="A yellow face with black outline&#10;&#10;Description automatically generated">
              <a:extLst>
                <a:ext uri="{FF2B5EF4-FFF2-40B4-BE49-F238E27FC236}">
                  <a16:creationId xmlns:a16="http://schemas.microsoft.com/office/drawing/2014/main" id="{6E25B58D-657C-CDEE-2BDF-423D0C8A1DD5}"/>
                </a:ext>
              </a:extLst>
            </p:cNvPr>
            <p:cNvPicPr>
              <a:picLocks noChangeAspect="1"/>
            </p:cNvPicPr>
            <p:nvPr/>
          </p:nvPicPr>
          <p:blipFill>
            <a:blip r:embed="rId2"/>
            <a:stretch>
              <a:fillRect/>
            </a:stretch>
          </p:blipFill>
          <p:spPr>
            <a:xfrm rot="445836">
              <a:off x="799958" y="4067198"/>
              <a:ext cx="1724068" cy="1817767"/>
            </a:xfrm>
            <a:prstGeom prst="rect">
              <a:avLst/>
            </a:prstGeom>
          </p:spPr>
        </p:pic>
        <p:pic>
          <p:nvPicPr>
            <p:cNvPr id="8" name="Picture 7" descr="A purple question mark on a black background&#10;&#10;Description automatically generated">
              <a:extLst>
                <a:ext uri="{FF2B5EF4-FFF2-40B4-BE49-F238E27FC236}">
                  <a16:creationId xmlns:a16="http://schemas.microsoft.com/office/drawing/2014/main" id="{5FB00599-71ED-EB14-8C72-671FF35713C9}"/>
                </a:ext>
              </a:extLst>
            </p:cNvPr>
            <p:cNvPicPr>
              <a:picLocks noChangeAspect="1"/>
            </p:cNvPicPr>
            <p:nvPr/>
          </p:nvPicPr>
          <p:blipFill>
            <a:blip r:embed="rId3"/>
            <a:stretch>
              <a:fillRect/>
            </a:stretch>
          </p:blipFill>
          <p:spPr>
            <a:xfrm rot="836605">
              <a:off x="689655" y="3354513"/>
              <a:ext cx="472182" cy="608834"/>
            </a:xfrm>
            <a:prstGeom prst="rect">
              <a:avLst/>
            </a:prstGeom>
          </p:spPr>
        </p:pic>
      </p:grpSp>
    </p:spTree>
    <p:extLst>
      <p:ext uri="{BB962C8B-B14F-4D97-AF65-F5344CB8AC3E}">
        <p14:creationId xmlns:p14="http://schemas.microsoft.com/office/powerpoint/2010/main" val="158135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284</TotalTime>
  <Words>612</Words>
  <Application>Microsoft Office PowerPoint</Application>
  <PresentationFormat>Widescreen</PresentationFormat>
  <Paragraphs>72</Paragraphs>
  <Slides>15</Slides>
  <Notes>1</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Aptos</vt:lpstr>
      <vt:lpstr>Aptos Display</vt:lpstr>
      <vt:lpstr>Arial</vt:lpstr>
      <vt:lpstr>Office Theme</vt:lpstr>
      <vt:lpstr>PowerPoint Presentation</vt:lpstr>
      <vt:lpstr>Starter</vt:lpstr>
      <vt:lpstr>Starter</vt:lpstr>
      <vt:lpstr>What are online challenges?</vt:lpstr>
      <vt:lpstr>Critical thinking iceberg</vt:lpstr>
      <vt:lpstr>Dance challenges</vt:lpstr>
      <vt:lpstr>How to stay safe</vt:lpstr>
      <vt:lpstr>The Ice Bucket Challenge</vt:lpstr>
      <vt:lpstr>Scenario, Part 1</vt:lpstr>
      <vt:lpstr>Scenario, Part 2</vt:lpstr>
      <vt:lpstr>Your Critical Thinking Iceberg</vt:lpstr>
      <vt:lpstr>Asking the Right Questions</vt:lpstr>
      <vt:lpstr>Plenary A</vt:lpstr>
      <vt:lpstr>Plenary B</vt:lpstr>
      <vt:lpstr>Plenary B and Take Home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Pamplin</dc:creator>
  <cp:lastModifiedBy>Sheena Peckham</cp:lastModifiedBy>
  <cp:revision>18</cp:revision>
  <dcterms:created xsi:type="dcterms:W3CDTF">2024-04-29T08:32:14Z</dcterms:created>
  <dcterms:modified xsi:type="dcterms:W3CDTF">2024-05-30T10:07:26Z</dcterms:modified>
</cp:coreProperties>
</file>